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2.svg" ContentType="image/svg+xml"/>
  <Override PartName="/ppt/media/image4.svg" ContentType="image/svg+xml"/>
  <Override PartName="/ppt/media/image6.svg" ContentType="image/svg+xml"/>
  <Override PartName="/ppt/media/image7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</p:sldMasterIdLst>
  <p:notesMasterIdLst>
    <p:notesMasterId r:id="rId7"/>
  </p:notesMasterIdLst>
  <p:sldIdLst>
    <p:sldId id="259" r:id="rId6"/>
    <p:sldId id="260" r:id="rId8"/>
    <p:sldId id="261" r:id="rId9"/>
    <p:sldId id="263" r:id="rId10"/>
    <p:sldId id="264" r:id="rId11"/>
    <p:sldId id="266" r:id="rId12"/>
    <p:sldId id="268" r:id="rId13"/>
    <p:sldId id="291" r:id="rId14"/>
    <p:sldId id="270" r:id="rId15"/>
    <p:sldId id="271" r:id="rId16"/>
    <p:sldId id="272" r:id="rId17"/>
    <p:sldId id="293" r:id="rId18"/>
    <p:sldId id="274" r:id="rId19"/>
    <p:sldId id="275" r:id="rId20"/>
    <p:sldId id="276" r:id="rId21"/>
    <p:sldId id="295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  <p:cmAuthor id="1" name="qiu" initials="q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000"/>
    <a:srgbClr val="2A98E2"/>
    <a:srgbClr val="AAD6F4"/>
    <a:srgbClr val="F7F9F6"/>
    <a:srgbClr val="007CDB"/>
    <a:srgbClr val="FF8C02"/>
    <a:srgbClr val="148CE0"/>
    <a:srgbClr val="FFFFFF"/>
    <a:srgbClr val="DCDCDC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2" Type="http://schemas.openxmlformats.org/officeDocument/2006/relationships/tags" Target="tags/tag469.xml"/><Relationship Id="rId31" Type="http://schemas.openxmlformats.org/officeDocument/2006/relationships/commentAuthors" Target="commentAuthors.xml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1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svg>
</file>

<file path=ppt/media/image20.png>
</file>

<file path=ppt/media/image21.jpeg>
</file>

<file path=ppt/media/image22.pn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3.png>
</file>

<file path=ppt/media/image4.svg>
</file>

<file path=ppt/media/image5.png>
</file>

<file path=ppt/media/image6.svg>
</file>

<file path=ppt/media/image7.sv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image" Target="../media/image2.svg"/><Relationship Id="rId6" Type="http://schemas.openxmlformats.org/officeDocument/2006/relationships/image" Target="../media/image1.png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6" Type="http://schemas.openxmlformats.org/officeDocument/2006/relationships/tags" Target="../tags/tag73.xml"/><Relationship Id="rId15" Type="http://schemas.openxmlformats.org/officeDocument/2006/relationships/tags" Target="../tags/tag72.xml"/><Relationship Id="rId14" Type="http://schemas.openxmlformats.org/officeDocument/2006/relationships/tags" Target="../tags/tag71.xml"/><Relationship Id="rId13" Type="http://schemas.openxmlformats.org/officeDocument/2006/relationships/tags" Target="../tags/tag70.xml"/><Relationship Id="rId12" Type="http://schemas.openxmlformats.org/officeDocument/2006/relationships/tags" Target="../tags/tag69.xml"/><Relationship Id="rId11" Type="http://schemas.openxmlformats.org/officeDocument/2006/relationships/image" Target="../media/image4.svg"/><Relationship Id="rId10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1" Type="http://schemas.openxmlformats.org/officeDocument/2006/relationships/tags" Target="../tags/tag90.xml"/><Relationship Id="rId10" Type="http://schemas.openxmlformats.org/officeDocument/2006/relationships/tags" Target="../tags/tag8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111.xml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28.xml"/><Relationship Id="rId8" Type="http://schemas.openxmlformats.org/officeDocument/2006/relationships/tags" Target="../tags/tag127.xml"/><Relationship Id="rId7" Type="http://schemas.openxmlformats.org/officeDocument/2006/relationships/tags" Target="../tags/tag126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5" Type="http://schemas.openxmlformats.org/officeDocument/2006/relationships/image" Target="../media/image8.svg"/><Relationship Id="rId14" Type="http://schemas.openxmlformats.org/officeDocument/2006/relationships/image" Target="../media/image3.png"/><Relationship Id="rId13" Type="http://schemas.openxmlformats.org/officeDocument/2006/relationships/tags" Target="../tags/tag130.xml"/><Relationship Id="rId12" Type="http://schemas.openxmlformats.org/officeDocument/2006/relationships/image" Target="../media/image7.svg"/><Relationship Id="rId11" Type="http://schemas.openxmlformats.org/officeDocument/2006/relationships/image" Target="../media/image1.png"/><Relationship Id="rId10" Type="http://schemas.openxmlformats.org/officeDocument/2006/relationships/tags" Target="../tags/tag129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43.xml"/><Relationship Id="rId8" Type="http://schemas.openxmlformats.org/officeDocument/2006/relationships/tags" Target="../tags/tag142.xml"/><Relationship Id="rId7" Type="http://schemas.openxmlformats.org/officeDocument/2006/relationships/image" Target="../media/image2.svg"/><Relationship Id="rId6" Type="http://schemas.openxmlformats.org/officeDocument/2006/relationships/image" Target="../media/image1.png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6" Type="http://schemas.openxmlformats.org/officeDocument/2006/relationships/tags" Target="../tags/tag148.xml"/><Relationship Id="rId15" Type="http://schemas.openxmlformats.org/officeDocument/2006/relationships/tags" Target="../tags/tag147.xml"/><Relationship Id="rId14" Type="http://schemas.openxmlformats.org/officeDocument/2006/relationships/tags" Target="../tags/tag146.xml"/><Relationship Id="rId13" Type="http://schemas.openxmlformats.org/officeDocument/2006/relationships/tags" Target="../tags/tag145.xml"/><Relationship Id="rId12" Type="http://schemas.openxmlformats.org/officeDocument/2006/relationships/tags" Target="../tags/tag144.xml"/><Relationship Id="rId11" Type="http://schemas.openxmlformats.org/officeDocument/2006/relationships/image" Target="../media/image4.svg"/><Relationship Id="rId10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6" Type="http://schemas.openxmlformats.org/officeDocument/2006/relationships/tags" Target="../tags/tag153.xml"/><Relationship Id="rId5" Type="http://schemas.openxmlformats.org/officeDocument/2006/relationships/tags" Target="../tags/tag152.xml"/><Relationship Id="rId4" Type="http://schemas.openxmlformats.org/officeDocument/2006/relationships/tags" Target="../tags/tag151.xml"/><Relationship Id="rId3" Type="http://schemas.openxmlformats.org/officeDocument/2006/relationships/tags" Target="../tags/tag150.xml"/><Relationship Id="rId2" Type="http://schemas.openxmlformats.org/officeDocument/2006/relationships/tags" Target="../tags/tag149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5" Type="http://schemas.openxmlformats.org/officeDocument/2006/relationships/tags" Target="../tags/tag157.xml"/><Relationship Id="rId4" Type="http://schemas.openxmlformats.org/officeDocument/2006/relationships/tags" Target="../tags/tag156.xml"/><Relationship Id="rId3" Type="http://schemas.openxmlformats.org/officeDocument/2006/relationships/tags" Target="../tags/tag155.xml"/><Relationship Id="rId2" Type="http://schemas.openxmlformats.org/officeDocument/2006/relationships/tags" Target="../tags/tag154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162.xml"/><Relationship Id="rId5" Type="http://schemas.openxmlformats.org/officeDocument/2006/relationships/tags" Target="../tags/tag161.xml"/><Relationship Id="rId4" Type="http://schemas.openxmlformats.org/officeDocument/2006/relationships/tags" Target="../tags/tag160.xml"/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7" Type="http://schemas.openxmlformats.org/officeDocument/2006/relationships/tags" Target="../tags/tag171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79.xml"/><Relationship Id="rId8" Type="http://schemas.openxmlformats.org/officeDocument/2006/relationships/tags" Target="../tags/tag178.xml"/><Relationship Id="rId7" Type="http://schemas.openxmlformats.org/officeDocument/2006/relationships/tags" Target="../tags/tag17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tags" Target="../tags/tag174.xml"/><Relationship Id="rId3" Type="http://schemas.openxmlformats.org/officeDocument/2006/relationships/tags" Target="../tags/tag173.xml"/><Relationship Id="rId2" Type="http://schemas.openxmlformats.org/officeDocument/2006/relationships/tags" Target="../tags/tag172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tags" Target="../tags/tag186.xml"/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5" Type="http://schemas.openxmlformats.org/officeDocument/2006/relationships/tags" Target="../tags/tag190.xml"/><Relationship Id="rId4" Type="http://schemas.openxmlformats.org/officeDocument/2006/relationships/tags" Target="../tags/tag189.xml"/><Relationship Id="rId3" Type="http://schemas.openxmlformats.org/officeDocument/2006/relationships/tags" Target="../tags/tag188.xml"/><Relationship Id="rId2" Type="http://schemas.openxmlformats.org/officeDocument/2006/relationships/tags" Target="../tags/tag187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6" Type="http://schemas.openxmlformats.org/officeDocument/2006/relationships/tags" Target="../tags/tag195.xml"/><Relationship Id="rId5" Type="http://schemas.openxmlformats.org/officeDocument/2006/relationships/tags" Target="../tags/tag194.xml"/><Relationship Id="rId4" Type="http://schemas.openxmlformats.org/officeDocument/2006/relationships/tags" Target="../tags/tag193.xml"/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203.xml"/><Relationship Id="rId8" Type="http://schemas.openxmlformats.org/officeDocument/2006/relationships/tags" Target="../tags/tag202.xml"/><Relationship Id="rId7" Type="http://schemas.openxmlformats.org/officeDocument/2006/relationships/tags" Target="../tags/tag201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Relationship Id="rId3" Type="http://schemas.openxmlformats.org/officeDocument/2006/relationships/tags" Target="../tags/tag197.xml"/><Relationship Id="rId2" Type="http://schemas.openxmlformats.org/officeDocument/2006/relationships/tags" Target="../tags/tag196.xml"/><Relationship Id="rId15" Type="http://schemas.openxmlformats.org/officeDocument/2006/relationships/image" Target="../media/image8.svg"/><Relationship Id="rId14" Type="http://schemas.openxmlformats.org/officeDocument/2006/relationships/image" Target="../media/image3.png"/><Relationship Id="rId13" Type="http://schemas.openxmlformats.org/officeDocument/2006/relationships/tags" Target="../tags/tag205.xml"/><Relationship Id="rId12" Type="http://schemas.openxmlformats.org/officeDocument/2006/relationships/image" Target="../media/image7.svg"/><Relationship Id="rId11" Type="http://schemas.openxmlformats.org/officeDocument/2006/relationships/image" Target="../media/image1.png"/><Relationship Id="rId10" Type="http://schemas.openxmlformats.org/officeDocument/2006/relationships/tags" Target="../tags/tag204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18.xml"/><Relationship Id="rId8" Type="http://schemas.openxmlformats.org/officeDocument/2006/relationships/tags" Target="../tags/tag217.xml"/><Relationship Id="rId7" Type="http://schemas.openxmlformats.org/officeDocument/2006/relationships/image" Target="../media/image2.svg"/><Relationship Id="rId6" Type="http://schemas.openxmlformats.org/officeDocument/2006/relationships/image" Target="../media/image1.png"/><Relationship Id="rId5" Type="http://schemas.openxmlformats.org/officeDocument/2006/relationships/tags" Target="../tags/tag216.xml"/><Relationship Id="rId4" Type="http://schemas.openxmlformats.org/officeDocument/2006/relationships/tags" Target="../tags/tag215.xml"/><Relationship Id="rId3" Type="http://schemas.openxmlformats.org/officeDocument/2006/relationships/tags" Target="../tags/tag214.xml"/><Relationship Id="rId2" Type="http://schemas.openxmlformats.org/officeDocument/2006/relationships/tags" Target="../tags/tag213.xml"/><Relationship Id="rId16" Type="http://schemas.openxmlformats.org/officeDocument/2006/relationships/tags" Target="../tags/tag223.xml"/><Relationship Id="rId15" Type="http://schemas.openxmlformats.org/officeDocument/2006/relationships/tags" Target="../tags/tag222.xml"/><Relationship Id="rId14" Type="http://schemas.openxmlformats.org/officeDocument/2006/relationships/tags" Target="../tags/tag221.xml"/><Relationship Id="rId13" Type="http://schemas.openxmlformats.org/officeDocument/2006/relationships/tags" Target="../tags/tag220.xml"/><Relationship Id="rId12" Type="http://schemas.openxmlformats.org/officeDocument/2006/relationships/tags" Target="../tags/tag219.xml"/><Relationship Id="rId11" Type="http://schemas.openxmlformats.org/officeDocument/2006/relationships/image" Target="../media/image4.svg"/><Relationship Id="rId10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6" Type="http://schemas.openxmlformats.org/officeDocument/2006/relationships/tags" Target="../tags/tag228.xml"/><Relationship Id="rId5" Type="http://schemas.openxmlformats.org/officeDocument/2006/relationships/tags" Target="../tags/tag227.xml"/><Relationship Id="rId4" Type="http://schemas.openxmlformats.org/officeDocument/2006/relationships/tags" Target="../tags/tag226.xml"/><Relationship Id="rId3" Type="http://schemas.openxmlformats.org/officeDocument/2006/relationships/tags" Target="../tags/tag225.xml"/><Relationship Id="rId2" Type="http://schemas.openxmlformats.org/officeDocument/2006/relationships/tags" Target="../tags/tag224.xml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5" Type="http://schemas.openxmlformats.org/officeDocument/2006/relationships/tags" Target="../tags/tag232.xml"/><Relationship Id="rId4" Type="http://schemas.openxmlformats.org/officeDocument/2006/relationships/tags" Target="../tags/tag231.xml"/><Relationship Id="rId3" Type="http://schemas.openxmlformats.org/officeDocument/2006/relationships/tags" Target="../tags/tag230.xml"/><Relationship Id="rId2" Type="http://schemas.openxmlformats.org/officeDocument/2006/relationships/tags" Target="../tags/tag229.xm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238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237.xml"/><Relationship Id="rId5" Type="http://schemas.openxmlformats.org/officeDocument/2006/relationships/tags" Target="../tags/tag236.xml"/><Relationship Id="rId4" Type="http://schemas.openxmlformats.org/officeDocument/2006/relationships/tags" Target="../tags/tag235.xml"/><Relationship Id="rId3" Type="http://schemas.openxmlformats.org/officeDocument/2006/relationships/tags" Target="../tags/tag234.xml"/><Relationship Id="rId2" Type="http://schemas.openxmlformats.org/officeDocument/2006/relationships/tags" Target="../tags/tag233.xml"/><Relationship Id="rId11" Type="http://schemas.openxmlformats.org/officeDocument/2006/relationships/tags" Target="../tags/tag240.xml"/><Relationship Id="rId10" Type="http://schemas.openxmlformats.org/officeDocument/2006/relationships/tags" Target="../tags/tag239.xml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54.xml"/><Relationship Id="rId8" Type="http://schemas.openxmlformats.org/officeDocument/2006/relationships/tags" Target="../tags/tag253.xml"/><Relationship Id="rId7" Type="http://schemas.openxmlformats.org/officeDocument/2006/relationships/tags" Target="../tags/tag252.xml"/><Relationship Id="rId6" Type="http://schemas.openxmlformats.org/officeDocument/2006/relationships/tags" Target="../tags/tag251.xml"/><Relationship Id="rId5" Type="http://schemas.openxmlformats.org/officeDocument/2006/relationships/tags" Target="../tags/tag250.xml"/><Relationship Id="rId4" Type="http://schemas.openxmlformats.org/officeDocument/2006/relationships/tags" Target="../tags/tag249.xml"/><Relationship Id="rId3" Type="http://schemas.openxmlformats.org/officeDocument/2006/relationships/tags" Target="../tags/tag248.xml"/><Relationship Id="rId2" Type="http://schemas.openxmlformats.org/officeDocument/2006/relationships/tags" Target="../tags/tag247.xml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tags" Target="../tags/tag258.xml"/><Relationship Id="rId4" Type="http://schemas.openxmlformats.org/officeDocument/2006/relationships/tags" Target="../tags/tag257.xml"/><Relationship Id="rId3" Type="http://schemas.openxmlformats.org/officeDocument/2006/relationships/tags" Target="../tags/tag256.xml"/><Relationship Id="rId2" Type="http://schemas.openxmlformats.org/officeDocument/2006/relationships/tags" Target="../tags/tag255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4" Type="http://schemas.openxmlformats.org/officeDocument/2006/relationships/tags" Target="../tags/tag261.xml"/><Relationship Id="rId3" Type="http://schemas.openxmlformats.org/officeDocument/2006/relationships/tags" Target="../tags/tag260.xml"/><Relationship Id="rId2" Type="http://schemas.openxmlformats.org/officeDocument/2006/relationships/tags" Target="../tags/tag259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5" Type="http://schemas.openxmlformats.org/officeDocument/2006/relationships/tags" Target="../tags/tag265.xml"/><Relationship Id="rId4" Type="http://schemas.openxmlformats.org/officeDocument/2006/relationships/tags" Target="../tags/tag264.xml"/><Relationship Id="rId3" Type="http://schemas.openxmlformats.org/officeDocument/2006/relationships/tags" Target="../tags/tag263.xml"/><Relationship Id="rId2" Type="http://schemas.openxmlformats.org/officeDocument/2006/relationships/tags" Target="../tags/tag262.xml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6" Type="http://schemas.openxmlformats.org/officeDocument/2006/relationships/tags" Target="../tags/tag270.xml"/><Relationship Id="rId5" Type="http://schemas.openxmlformats.org/officeDocument/2006/relationships/tags" Target="../tags/tag269.xml"/><Relationship Id="rId4" Type="http://schemas.openxmlformats.org/officeDocument/2006/relationships/tags" Target="../tags/tag268.xml"/><Relationship Id="rId3" Type="http://schemas.openxmlformats.org/officeDocument/2006/relationships/tags" Target="../tags/tag267.xml"/><Relationship Id="rId2" Type="http://schemas.openxmlformats.org/officeDocument/2006/relationships/tags" Target="../tags/tag266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278.xml"/><Relationship Id="rId8" Type="http://schemas.openxmlformats.org/officeDocument/2006/relationships/tags" Target="../tags/tag277.xml"/><Relationship Id="rId7" Type="http://schemas.openxmlformats.org/officeDocument/2006/relationships/tags" Target="../tags/tag276.xml"/><Relationship Id="rId6" Type="http://schemas.openxmlformats.org/officeDocument/2006/relationships/tags" Target="../tags/tag275.xml"/><Relationship Id="rId5" Type="http://schemas.openxmlformats.org/officeDocument/2006/relationships/tags" Target="../tags/tag274.xml"/><Relationship Id="rId4" Type="http://schemas.openxmlformats.org/officeDocument/2006/relationships/tags" Target="../tags/tag273.xml"/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5" Type="http://schemas.openxmlformats.org/officeDocument/2006/relationships/image" Target="../media/image8.svg"/><Relationship Id="rId14" Type="http://schemas.openxmlformats.org/officeDocument/2006/relationships/image" Target="../media/image3.png"/><Relationship Id="rId13" Type="http://schemas.openxmlformats.org/officeDocument/2006/relationships/tags" Target="../tags/tag280.xml"/><Relationship Id="rId12" Type="http://schemas.openxmlformats.org/officeDocument/2006/relationships/image" Target="../media/image7.svg"/><Relationship Id="rId11" Type="http://schemas.openxmlformats.org/officeDocument/2006/relationships/image" Target="../media/image1.png"/><Relationship Id="rId10" Type="http://schemas.openxmlformats.org/officeDocument/2006/relationships/tags" Target="../tags/tag279.xml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37"/>
          <p:cNvSpPr/>
          <p:nvPr>
            <p:custDataLst>
              <p:tags r:id="rId2"/>
            </p:custDataLst>
          </p:nvPr>
        </p:nvSpPr>
        <p:spPr>
          <a:xfrm flipH="1" flipV="1">
            <a:off x="0" y="-4767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6" name="椭圆 15"/>
          <p:cNvSpPr/>
          <p:nvPr>
            <p:custDataLst>
              <p:tags r:id="rId3"/>
            </p:custDataLst>
          </p:nvPr>
        </p:nvSpPr>
        <p:spPr>
          <a:xfrm>
            <a:off x="9721215" y="1270"/>
            <a:ext cx="2416810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1" name="椭圆 10"/>
          <p:cNvSpPr/>
          <p:nvPr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pic>
        <p:nvPicPr>
          <p:cNvPr id="10" name="图形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sp>
        <p:nvSpPr>
          <p:cNvPr id="9" name="标题" descr="7b0a20202020227461726765744d6f64756c65223a202270726f636573734f6e6c696e65466f6e7473220a7d0a"/>
          <p:cNvSpPr txBox="1">
            <a:spLocks noGrp="1"/>
          </p:cNvSpPr>
          <p:nvPr>
            <p:ph type="title" idx="5" hasCustomPrompt="1"/>
            <p:custDataLst>
              <p:tags r:id="rId8"/>
            </p:custDataLst>
          </p:nvPr>
        </p:nvSpPr>
        <p:spPr>
          <a:xfrm>
            <a:off x="1551940" y="1732280"/>
            <a:ext cx="9091295" cy="2182495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pic>
        <p:nvPicPr>
          <p:cNvPr id="19" name="图形 1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  <p:sp>
        <p:nvSpPr>
          <p:cNvPr id="8" name="副标题" descr="7b0a20202020227461726765744d6f64756c65223a202270726f636573734f6e6c696e65466f6e7473220a7d0a"/>
          <p:cNvSpPr txBox="1">
            <a:spLocks noGrp="1"/>
          </p:cNvSpPr>
          <p:nvPr>
            <p:ph type="body" idx="2" hasCustomPrompt="1"/>
            <p:custDataLst>
              <p:tags r:id="rId12"/>
            </p:custDataLst>
          </p:nvPr>
        </p:nvSpPr>
        <p:spPr>
          <a:xfrm>
            <a:off x="518160" y="5792470"/>
            <a:ext cx="2536825" cy="69977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7" name="副标题" descr="7b0a20202020227461726765744d6f64756c65223a202270726f636573734f6e6c696e65466f6e7473220a7d0a"/>
          <p:cNvSpPr txBox="1">
            <a:spLocks noGrp="1"/>
          </p:cNvSpPr>
          <p:nvPr>
            <p:ph type="body" idx="1" hasCustomPrompt="1"/>
            <p:custDataLst>
              <p:tags r:id="rId13"/>
            </p:custDataLst>
          </p:nvPr>
        </p:nvSpPr>
        <p:spPr>
          <a:xfrm>
            <a:off x="1551940" y="3914775"/>
            <a:ext cx="8883015" cy="77470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zh-CN" sz="1600" b="0" i="0" u="none" strike="noStrike" kern="1200" cap="none" spc="500" normalizeH="0" baseline="0" noProof="1" dirty="0">
                <a:ln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文" descr="7b0a20202020227461726765744d6f64756c65223a202270726f636573734f6e6c696e65466f6e7473220a7d0a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376045"/>
            <a:ext cx="1096899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标题" descr="7b0a20202020227461726765744d6f64756c65223a202270726f636573734f6e6c696e65466f6e7473220a7d0a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820489" y="734130"/>
            <a:ext cx="10248193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 dirty="0" err="1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>
            <p:custDataLst>
              <p:tags r:id="rId2"/>
            </p:custDataLst>
          </p:nvPr>
        </p:nvSpPr>
        <p:spPr>
          <a:xfrm>
            <a:off x="635" y="2720975"/>
            <a:ext cx="4062095" cy="4137025"/>
          </a:xfrm>
          <a:prstGeom prst="ellipse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  <a:effectLst>
            <a:softEdge rad="1155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0"/>
                </a:schemeClr>
              </a:solidFill>
              <a:cs typeface="MiSans Normal" panose="00000500000000000000" charset="-122"/>
            </a:endParaRPr>
          </a:p>
        </p:txBody>
      </p:sp>
      <p:sp>
        <p:nvSpPr>
          <p:cNvPr id="9" name="椭圆 8"/>
          <p:cNvSpPr/>
          <p:nvPr>
            <p:custDataLst>
              <p:tags r:id="rId3"/>
            </p:custDataLst>
          </p:nvPr>
        </p:nvSpPr>
        <p:spPr>
          <a:xfrm>
            <a:off x="9669780" y="635"/>
            <a:ext cx="2522855" cy="234886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节编号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2014220" y="2289811"/>
            <a:ext cx="2496820" cy="2117724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ln>
                  <a:solidFill>
                    <a:schemeClr val="accent1"/>
                  </a:solidFill>
                </a:ln>
                <a:noFill/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4511040" y="2289810"/>
            <a:ext cx="3531235" cy="21170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pic>
        <p:nvPicPr>
          <p:cNvPr id="13" name="图形 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05136" y="3207049"/>
            <a:ext cx="2155313" cy="352463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3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文"/>
          <p:cNvSpPr txBox="1">
            <a:spLocks noGrp="1"/>
          </p:cNvSpPr>
          <p:nvPr>
            <p:ph idx="5"/>
            <p:custDataLst>
              <p:tags r:id="rId2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3"/>
            </p:custDataLst>
          </p:nvPr>
        </p:nvSpPr>
        <p:spPr>
          <a:xfrm>
            <a:off x="62352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6084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 descr="7b0a20202020227461726765744d6f64756c65223a202270726f636573734f6e6c696e65466f6e7473220a7d0a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>
            <p:custDataLst>
              <p:tags r:id="rId2"/>
            </p:custDataLst>
          </p:nvPr>
        </p:nvSpPr>
        <p:spPr>
          <a:xfrm>
            <a:off x="9721215" y="1270"/>
            <a:ext cx="2470785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37"/>
          <p:cNvSpPr/>
          <p:nvPr>
            <p:custDataLst>
              <p:tags r:id="rId3"/>
            </p:custDataLst>
          </p:nvPr>
        </p:nvSpPr>
        <p:spPr>
          <a:xfrm flipH="1" flipV="1">
            <a:off x="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1525270" y="1951355"/>
            <a:ext cx="9239250" cy="21463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8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518160" y="5717540"/>
            <a:ext cx="2536825" cy="8128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形 1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pic>
        <p:nvPicPr>
          <p:cNvPr id="3" name="图形 16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37"/>
          <p:cNvSpPr/>
          <p:nvPr>
            <p:custDataLst>
              <p:tags r:id="rId2"/>
            </p:custDataLst>
          </p:nvPr>
        </p:nvSpPr>
        <p:spPr>
          <a:xfrm flipH="1" flipV="1">
            <a:off x="0" y="-4767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6" name="椭圆 15"/>
          <p:cNvSpPr/>
          <p:nvPr>
            <p:custDataLst>
              <p:tags r:id="rId3"/>
            </p:custDataLst>
          </p:nvPr>
        </p:nvSpPr>
        <p:spPr>
          <a:xfrm>
            <a:off x="9721215" y="1270"/>
            <a:ext cx="2416810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1" name="椭圆 10"/>
          <p:cNvSpPr/>
          <p:nvPr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pic>
        <p:nvPicPr>
          <p:cNvPr id="10" name="图形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sp>
        <p:nvSpPr>
          <p:cNvPr id="9" name="标题" descr="7b0a20202020227461726765744d6f64756c65223a202270726f636573734f6e6c696e65466f6e7473220a7d0a"/>
          <p:cNvSpPr txBox="1">
            <a:spLocks noGrp="1"/>
          </p:cNvSpPr>
          <p:nvPr>
            <p:ph type="title" idx="5" hasCustomPrompt="1"/>
            <p:custDataLst>
              <p:tags r:id="rId8"/>
            </p:custDataLst>
          </p:nvPr>
        </p:nvSpPr>
        <p:spPr>
          <a:xfrm>
            <a:off x="1551940" y="1732280"/>
            <a:ext cx="9091295" cy="2182495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pic>
        <p:nvPicPr>
          <p:cNvPr id="19" name="图形 1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  <p:sp>
        <p:nvSpPr>
          <p:cNvPr id="8" name="副标题" descr="7b0a20202020227461726765744d6f64756c65223a202270726f636573734f6e6c696e65466f6e7473220a7d0a"/>
          <p:cNvSpPr txBox="1">
            <a:spLocks noGrp="1"/>
          </p:cNvSpPr>
          <p:nvPr>
            <p:ph type="body" idx="2" hasCustomPrompt="1"/>
            <p:custDataLst>
              <p:tags r:id="rId12"/>
            </p:custDataLst>
          </p:nvPr>
        </p:nvSpPr>
        <p:spPr>
          <a:xfrm>
            <a:off x="518160" y="5792470"/>
            <a:ext cx="2536825" cy="69977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7" name="副标题" descr="7b0a20202020227461726765744d6f64756c65223a202270726f636573734f6e6c696e65466f6e7473220a7d0a"/>
          <p:cNvSpPr txBox="1">
            <a:spLocks noGrp="1"/>
          </p:cNvSpPr>
          <p:nvPr>
            <p:ph type="body" idx="1" hasCustomPrompt="1"/>
            <p:custDataLst>
              <p:tags r:id="rId13"/>
            </p:custDataLst>
          </p:nvPr>
        </p:nvSpPr>
        <p:spPr>
          <a:xfrm>
            <a:off x="1551940" y="3914775"/>
            <a:ext cx="8883015" cy="77470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zh-CN" sz="1600" b="0" i="0" u="none" strike="noStrike" kern="1200" cap="none" spc="500" normalizeH="0" baseline="0" noProof="1" dirty="0">
                <a:ln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文" descr="7b0a20202020227461726765744d6f64756c65223a202270726f636573734f6e6c696e65466f6e7473220a7d0a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376045"/>
            <a:ext cx="1096899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标题" descr="7b0a20202020227461726765744d6f64756c65223a202270726f636573734f6e6c696e65466f6e7473220a7d0a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820489" y="734130"/>
            <a:ext cx="10248193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 dirty="0" err="1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>
            <p:custDataLst>
              <p:tags r:id="rId2"/>
            </p:custDataLst>
          </p:nvPr>
        </p:nvSpPr>
        <p:spPr>
          <a:xfrm>
            <a:off x="635" y="2720975"/>
            <a:ext cx="4062095" cy="4137025"/>
          </a:xfrm>
          <a:prstGeom prst="ellipse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  <a:effectLst>
            <a:softEdge rad="1155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0"/>
                </a:schemeClr>
              </a:solidFill>
              <a:cs typeface="MiSans Normal" panose="00000500000000000000" charset="-122"/>
            </a:endParaRPr>
          </a:p>
        </p:txBody>
      </p:sp>
      <p:sp>
        <p:nvSpPr>
          <p:cNvPr id="9" name="椭圆 8"/>
          <p:cNvSpPr/>
          <p:nvPr>
            <p:custDataLst>
              <p:tags r:id="rId3"/>
            </p:custDataLst>
          </p:nvPr>
        </p:nvSpPr>
        <p:spPr>
          <a:xfrm>
            <a:off x="9669780" y="635"/>
            <a:ext cx="2522855" cy="234886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节编号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2014220" y="2289811"/>
            <a:ext cx="2496820" cy="2117724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ln>
                  <a:solidFill>
                    <a:schemeClr val="accent1"/>
                  </a:solidFill>
                </a:ln>
                <a:noFill/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4511040" y="2289810"/>
            <a:ext cx="3531235" cy="21170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pic>
        <p:nvPicPr>
          <p:cNvPr id="13" name="图形 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05136" y="3207049"/>
            <a:ext cx="2155313" cy="352463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3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文"/>
          <p:cNvSpPr txBox="1">
            <a:spLocks noGrp="1"/>
          </p:cNvSpPr>
          <p:nvPr>
            <p:ph idx="5"/>
            <p:custDataLst>
              <p:tags r:id="rId2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3"/>
            </p:custDataLst>
          </p:nvPr>
        </p:nvSpPr>
        <p:spPr>
          <a:xfrm>
            <a:off x="62352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6084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 descr="7b0a20202020227461726765744d6f64756c65223a202270726f636573734f6e6c696e65466f6e7473220a7d0a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 userDrawn="1">
            <p:custDataLst>
              <p:tags r:id="rId2"/>
            </p:custDataLst>
          </p:nvPr>
        </p:nvSpPr>
        <p:spPr>
          <a:xfrm>
            <a:off x="9721215" y="1270"/>
            <a:ext cx="2470785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37"/>
          <p:cNvSpPr/>
          <p:nvPr userDrawn="1">
            <p:custDataLst>
              <p:tags r:id="rId3"/>
            </p:custDataLst>
          </p:nvPr>
        </p:nvSpPr>
        <p:spPr>
          <a:xfrm flipH="1" flipV="1">
            <a:off x="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1525270" y="1951355"/>
            <a:ext cx="9239250" cy="21463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8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518160" y="5717540"/>
            <a:ext cx="2536825" cy="8128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形 12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pic>
        <p:nvPicPr>
          <p:cNvPr id="3" name="图形 16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37"/>
          <p:cNvSpPr/>
          <p:nvPr>
            <p:custDataLst>
              <p:tags r:id="rId2"/>
            </p:custDataLst>
          </p:nvPr>
        </p:nvSpPr>
        <p:spPr>
          <a:xfrm flipH="1" flipV="1">
            <a:off x="0" y="-4767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6" name="椭圆 15"/>
          <p:cNvSpPr/>
          <p:nvPr>
            <p:custDataLst>
              <p:tags r:id="rId3"/>
            </p:custDataLst>
          </p:nvPr>
        </p:nvSpPr>
        <p:spPr>
          <a:xfrm>
            <a:off x="9721215" y="1270"/>
            <a:ext cx="2416810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1" name="椭圆 10"/>
          <p:cNvSpPr/>
          <p:nvPr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pic>
        <p:nvPicPr>
          <p:cNvPr id="10" name="图形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sp>
        <p:nvSpPr>
          <p:cNvPr id="9" name="标题" descr="7b0a20202020227461726765744d6f64756c65223a202270726f636573734f6e6c696e65466f6e7473220a7d0a"/>
          <p:cNvSpPr txBox="1">
            <a:spLocks noGrp="1"/>
          </p:cNvSpPr>
          <p:nvPr>
            <p:ph type="title" idx="5" hasCustomPrompt="1"/>
            <p:custDataLst>
              <p:tags r:id="rId8"/>
            </p:custDataLst>
          </p:nvPr>
        </p:nvSpPr>
        <p:spPr>
          <a:xfrm>
            <a:off x="1551940" y="1732280"/>
            <a:ext cx="9091295" cy="2182495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pic>
        <p:nvPicPr>
          <p:cNvPr id="19" name="图形 1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  <p:sp>
        <p:nvSpPr>
          <p:cNvPr id="8" name="副标题" descr="7b0a20202020227461726765744d6f64756c65223a202270726f636573734f6e6c696e65466f6e7473220a7d0a"/>
          <p:cNvSpPr txBox="1">
            <a:spLocks noGrp="1"/>
          </p:cNvSpPr>
          <p:nvPr>
            <p:ph type="body" idx="2" hasCustomPrompt="1"/>
            <p:custDataLst>
              <p:tags r:id="rId12"/>
            </p:custDataLst>
          </p:nvPr>
        </p:nvSpPr>
        <p:spPr>
          <a:xfrm>
            <a:off x="518160" y="5792470"/>
            <a:ext cx="2536825" cy="69977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7" name="副标题" descr="7b0a20202020227461726765744d6f64756c65223a202270726f636573734f6e6c696e65466f6e7473220a7d0a"/>
          <p:cNvSpPr txBox="1">
            <a:spLocks noGrp="1"/>
          </p:cNvSpPr>
          <p:nvPr>
            <p:ph type="body" idx="1" hasCustomPrompt="1"/>
            <p:custDataLst>
              <p:tags r:id="rId13"/>
            </p:custDataLst>
          </p:nvPr>
        </p:nvSpPr>
        <p:spPr>
          <a:xfrm>
            <a:off x="1551940" y="3914775"/>
            <a:ext cx="8883015" cy="77470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zh-CN" sz="1600" b="0" i="0" u="none" strike="noStrike" kern="1200" cap="none" spc="500" normalizeH="0" baseline="0" noProof="1" dirty="0">
                <a:ln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文" descr="7b0a20202020227461726765744d6f64756c65223a202270726f636573734f6e6c696e65466f6e7473220a7d0a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376045"/>
            <a:ext cx="1096899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标题" descr="7b0a20202020227461726765744d6f64756c65223a202270726f636573734f6e6c696e65466f6e7473220a7d0a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820489" y="734130"/>
            <a:ext cx="10248193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 dirty="0" err="1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>
            <p:custDataLst>
              <p:tags r:id="rId2"/>
            </p:custDataLst>
          </p:nvPr>
        </p:nvSpPr>
        <p:spPr>
          <a:xfrm>
            <a:off x="635" y="2720975"/>
            <a:ext cx="4062095" cy="4137025"/>
          </a:xfrm>
          <a:prstGeom prst="ellipse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  <a:effectLst>
            <a:softEdge rad="1155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0"/>
                </a:schemeClr>
              </a:solidFill>
              <a:cs typeface="MiSans Normal" panose="00000500000000000000" charset="-122"/>
            </a:endParaRPr>
          </a:p>
        </p:txBody>
      </p:sp>
      <p:sp>
        <p:nvSpPr>
          <p:cNvPr id="9" name="椭圆 8"/>
          <p:cNvSpPr/>
          <p:nvPr>
            <p:custDataLst>
              <p:tags r:id="rId3"/>
            </p:custDataLst>
          </p:nvPr>
        </p:nvSpPr>
        <p:spPr>
          <a:xfrm>
            <a:off x="9669780" y="635"/>
            <a:ext cx="2522855" cy="234886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节编号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2014220" y="2289811"/>
            <a:ext cx="2496820" cy="2117724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ln>
                  <a:solidFill>
                    <a:schemeClr val="accent1"/>
                  </a:solidFill>
                </a:ln>
                <a:noFill/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4511040" y="2289810"/>
            <a:ext cx="3531235" cy="21170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pic>
        <p:nvPicPr>
          <p:cNvPr id="13" name="图形 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05136" y="3207049"/>
            <a:ext cx="2155313" cy="352463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3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文"/>
          <p:cNvSpPr txBox="1">
            <a:spLocks noGrp="1"/>
          </p:cNvSpPr>
          <p:nvPr>
            <p:ph idx="5"/>
            <p:custDataLst>
              <p:tags r:id="rId2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3"/>
            </p:custDataLst>
          </p:nvPr>
        </p:nvSpPr>
        <p:spPr>
          <a:xfrm>
            <a:off x="62352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6084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 descr="7b0a20202020227461726765744d6f64756c65223a202270726f636573734f6e6c696e65466f6e7473220a7d0a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 userDrawn="1">
            <p:custDataLst>
              <p:tags r:id="rId2"/>
            </p:custDataLst>
          </p:nvPr>
        </p:nvSpPr>
        <p:spPr>
          <a:xfrm>
            <a:off x="9721215" y="1270"/>
            <a:ext cx="2470785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37"/>
          <p:cNvSpPr/>
          <p:nvPr userDrawn="1">
            <p:custDataLst>
              <p:tags r:id="rId3"/>
            </p:custDataLst>
          </p:nvPr>
        </p:nvSpPr>
        <p:spPr>
          <a:xfrm flipH="1" flipV="1">
            <a:off x="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1525270" y="1951355"/>
            <a:ext cx="9239250" cy="21463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8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518160" y="5717540"/>
            <a:ext cx="2536825" cy="8128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形 12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pic>
        <p:nvPicPr>
          <p:cNvPr id="3" name="图形 16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9" Type="http://schemas.openxmlformats.org/officeDocument/2006/relationships/theme" Target="../theme/theme2.xml"/><Relationship Id="rId18" Type="http://schemas.openxmlformats.org/officeDocument/2006/relationships/tags" Target="../tags/tag137.xml"/><Relationship Id="rId17" Type="http://schemas.openxmlformats.org/officeDocument/2006/relationships/tags" Target="../tags/tag136.xml"/><Relationship Id="rId16" Type="http://schemas.openxmlformats.org/officeDocument/2006/relationships/tags" Target="../tags/tag135.xml"/><Relationship Id="rId15" Type="http://schemas.openxmlformats.org/officeDocument/2006/relationships/tags" Target="../tags/tag134.xml"/><Relationship Id="rId14" Type="http://schemas.openxmlformats.org/officeDocument/2006/relationships/tags" Target="../tags/tag133.xml"/><Relationship Id="rId13" Type="http://schemas.openxmlformats.org/officeDocument/2006/relationships/tags" Target="../tags/tag132.xml"/><Relationship Id="rId12" Type="http://schemas.openxmlformats.org/officeDocument/2006/relationships/tags" Target="../tags/tag13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9" Type="http://schemas.openxmlformats.org/officeDocument/2006/relationships/theme" Target="../theme/theme3.xml"/><Relationship Id="rId18" Type="http://schemas.openxmlformats.org/officeDocument/2006/relationships/tags" Target="../tags/tag212.xml"/><Relationship Id="rId17" Type="http://schemas.openxmlformats.org/officeDocument/2006/relationships/tags" Target="../tags/tag211.xml"/><Relationship Id="rId16" Type="http://schemas.openxmlformats.org/officeDocument/2006/relationships/tags" Target="../tags/tag210.xml"/><Relationship Id="rId15" Type="http://schemas.openxmlformats.org/officeDocument/2006/relationships/tags" Target="../tags/tag209.xml"/><Relationship Id="rId14" Type="http://schemas.openxmlformats.org/officeDocument/2006/relationships/tags" Target="../tags/tag208.xml"/><Relationship Id="rId13" Type="http://schemas.openxmlformats.org/officeDocument/2006/relationships/tags" Target="../tags/tag207.xml"/><Relationship Id="rId12" Type="http://schemas.openxmlformats.org/officeDocument/2006/relationships/tags" Target="../tags/tag20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9" Type="http://schemas.openxmlformats.org/officeDocument/2006/relationships/theme" Target="../theme/theme4.xml"/><Relationship Id="rId18" Type="http://schemas.openxmlformats.org/officeDocument/2006/relationships/tags" Target="../tags/tag287.xml"/><Relationship Id="rId17" Type="http://schemas.openxmlformats.org/officeDocument/2006/relationships/tags" Target="../tags/tag286.xml"/><Relationship Id="rId16" Type="http://schemas.openxmlformats.org/officeDocument/2006/relationships/tags" Target="../tags/tag285.xml"/><Relationship Id="rId15" Type="http://schemas.openxmlformats.org/officeDocument/2006/relationships/tags" Target="../tags/tag284.xml"/><Relationship Id="rId14" Type="http://schemas.openxmlformats.org/officeDocument/2006/relationships/tags" Target="../tags/tag283.xml"/><Relationship Id="rId13" Type="http://schemas.openxmlformats.org/officeDocument/2006/relationships/tags" Target="../tags/tag282.xml"/><Relationship Id="rId12" Type="http://schemas.openxmlformats.org/officeDocument/2006/relationships/tags" Target="../tags/tag281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37"/>
          <p:cNvSpPr/>
          <p:nvPr>
            <p:custDataLst>
              <p:tags r:id="rId12"/>
            </p:custDataLst>
          </p:nvPr>
        </p:nvSpPr>
        <p:spPr>
          <a:xfrm flipV="1">
            <a:off x="567436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alpha val="13000"/>
                </a:schemeClr>
              </a:gs>
              <a:gs pos="47000">
                <a:schemeClr val="accent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Char char="●"/>
            </a:pPr>
            <a:r>
              <a:rPr lang="zh-CN" altLang="en-US"/>
              <a:t>单击此处编辑母版文本样式</a:t>
            </a:r>
            <a:endParaRPr lang="zh-CN" altLang="en-US"/>
          </a:p>
          <a:p>
            <a:pPr lvl="1">
              <a:buChar char="●"/>
              <a:tabLst>
                <a:tab pos="1609725" algn="l"/>
              </a:tabLst>
            </a:pPr>
            <a:r>
              <a:rPr lang="zh-CN" altLang="en-US"/>
              <a:t>二级</a:t>
            </a:r>
            <a:endParaRPr lang="zh-CN" altLang="en-US"/>
          </a:p>
          <a:p>
            <a:pPr lvl="2">
              <a:buChar char="●"/>
            </a:pPr>
            <a:r>
              <a:rPr lang="zh-CN" altLang="en-US"/>
              <a:t>三级</a:t>
            </a:r>
            <a:endParaRPr lang="zh-CN" altLang="en-US"/>
          </a:p>
          <a:p>
            <a:pPr lvl="3">
              <a:buFont typeface="Wingdings" panose="05000000000000000000" charset="0"/>
              <a:buChar char=""/>
            </a:pP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85000"/>
              <a:lumOff val="15000"/>
            </a:schemeClr>
          </a:solidFill>
          <a:latin typeface="+mj-ea"/>
          <a:ea typeface="+mj-ea"/>
          <a:cs typeface="MiSans Normal" panose="000005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Normal" panose="00000500000000000000" charset="-122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37"/>
          <p:cNvSpPr/>
          <p:nvPr>
            <p:custDataLst>
              <p:tags r:id="rId12"/>
            </p:custDataLst>
          </p:nvPr>
        </p:nvSpPr>
        <p:spPr>
          <a:xfrm flipV="1">
            <a:off x="567436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alpha val="13000"/>
                </a:schemeClr>
              </a:gs>
              <a:gs pos="47000">
                <a:schemeClr val="accent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Char char="●"/>
            </a:pPr>
            <a:r>
              <a:rPr lang="zh-CN" altLang="en-US"/>
              <a:t>单击此处编辑母版文本样式</a:t>
            </a:r>
            <a:endParaRPr lang="zh-CN" altLang="en-US"/>
          </a:p>
          <a:p>
            <a:pPr lvl="1">
              <a:buChar char="●"/>
              <a:tabLst>
                <a:tab pos="1609725" algn="l"/>
              </a:tabLst>
            </a:pPr>
            <a:r>
              <a:rPr lang="zh-CN" altLang="en-US"/>
              <a:t>二级</a:t>
            </a:r>
            <a:endParaRPr lang="zh-CN" altLang="en-US"/>
          </a:p>
          <a:p>
            <a:pPr lvl="2">
              <a:buChar char="●"/>
            </a:pPr>
            <a:r>
              <a:rPr lang="zh-CN" altLang="en-US"/>
              <a:t>三级</a:t>
            </a:r>
            <a:endParaRPr lang="zh-CN" altLang="en-US"/>
          </a:p>
          <a:p>
            <a:pPr lvl="3">
              <a:buFont typeface="Wingdings" panose="05000000000000000000" charset="0"/>
              <a:buChar char=""/>
            </a:pP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85000"/>
              <a:lumOff val="15000"/>
            </a:schemeClr>
          </a:solidFill>
          <a:latin typeface="+mj-ea"/>
          <a:ea typeface="+mj-ea"/>
          <a:cs typeface="MiSans Normal" panose="000005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Normal" panose="00000500000000000000" charset="-122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37"/>
          <p:cNvSpPr/>
          <p:nvPr>
            <p:custDataLst>
              <p:tags r:id="rId12"/>
            </p:custDataLst>
          </p:nvPr>
        </p:nvSpPr>
        <p:spPr>
          <a:xfrm flipV="1">
            <a:off x="567436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alpha val="13000"/>
                </a:schemeClr>
              </a:gs>
              <a:gs pos="47000">
                <a:schemeClr val="accent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Char char="●"/>
            </a:pPr>
            <a:r>
              <a:rPr lang="zh-CN" altLang="en-US"/>
              <a:t>单击此处编辑母版文本样式</a:t>
            </a:r>
            <a:endParaRPr lang="zh-CN" altLang="en-US"/>
          </a:p>
          <a:p>
            <a:pPr lvl="1">
              <a:buChar char="●"/>
              <a:tabLst>
                <a:tab pos="1609725" algn="l"/>
              </a:tabLst>
            </a:pPr>
            <a:r>
              <a:rPr lang="zh-CN" altLang="en-US"/>
              <a:t>二级</a:t>
            </a:r>
            <a:endParaRPr lang="zh-CN" altLang="en-US"/>
          </a:p>
          <a:p>
            <a:pPr lvl="2">
              <a:buChar char="●"/>
            </a:pPr>
            <a:r>
              <a:rPr lang="zh-CN" altLang="en-US"/>
              <a:t>三级</a:t>
            </a:r>
            <a:endParaRPr lang="zh-CN" altLang="en-US"/>
          </a:p>
          <a:p>
            <a:pPr lvl="3">
              <a:buFont typeface="Wingdings" panose="05000000000000000000" charset="0"/>
              <a:buChar char=""/>
            </a:pP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85000"/>
              <a:lumOff val="15000"/>
            </a:schemeClr>
          </a:solidFill>
          <a:latin typeface="+mj-ea"/>
          <a:ea typeface="+mj-ea"/>
          <a:cs typeface="MiSans Normal" panose="000005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Normal" panose="00000500000000000000" charset="-122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290.xml"/><Relationship Id="rId2" Type="http://schemas.openxmlformats.org/officeDocument/2006/relationships/tags" Target="../tags/tag289.xml"/><Relationship Id="rId1" Type="http://schemas.openxmlformats.org/officeDocument/2006/relationships/tags" Target="../tags/tag288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6.xml"/><Relationship Id="rId3" Type="http://schemas.openxmlformats.org/officeDocument/2006/relationships/tags" Target="../tags/tag372.xml"/><Relationship Id="rId2" Type="http://schemas.openxmlformats.org/officeDocument/2006/relationships/tags" Target="../tags/tag371.xml"/><Relationship Id="rId1" Type="http://schemas.openxmlformats.org/officeDocument/2006/relationships/tags" Target="../tags/tag37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379.xml"/><Relationship Id="rId7" Type="http://schemas.openxmlformats.org/officeDocument/2006/relationships/tags" Target="../tags/tag378.xml"/><Relationship Id="rId6" Type="http://schemas.openxmlformats.org/officeDocument/2006/relationships/tags" Target="../tags/tag377.xml"/><Relationship Id="rId5" Type="http://schemas.openxmlformats.org/officeDocument/2006/relationships/tags" Target="../tags/tag376.xml"/><Relationship Id="rId4" Type="http://schemas.openxmlformats.org/officeDocument/2006/relationships/tags" Target="../tags/tag375.xml"/><Relationship Id="rId3" Type="http://schemas.openxmlformats.org/officeDocument/2006/relationships/image" Target="../media/image17.jpeg"/><Relationship Id="rId2" Type="http://schemas.openxmlformats.org/officeDocument/2006/relationships/tags" Target="../tags/tag374.xml"/><Relationship Id="rId1" Type="http://schemas.openxmlformats.org/officeDocument/2006/relationships/tags" Target="../tags/tag373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386.xml"/><Relationship Id="rId8" Type="http://schemas.openxmlformats.org/officeDocument/2006/relationships/image" Target="../media/image19.png"/><Relationship Id="rId7" Type="http://schemas.openxmlformats.org/officeDocument/2006/relationships/tags" Target="../tags/tag385.xml"/><Relationship Id="rId6" Type="http://schemas.openxmlformats.org/officeDocument/2006/relationships/tags" Target="../tags/tag384.xml"/><Relationship Id="rId5" Type="http://schemas.openxmlformats.org/officeDocument/2006/relationships/tags" Target="../tags/tag383.xml"/><Relationship Id="rId4" Type="http://schemas.openxmlformats.org/officeDocument/2006/relationships/tags" Target="../tags/tag382.xml"/><Relationship Id="rId3" Type="http://schemas.openxmlformats.org/officeDocument/2006/relationships/tags" Target="../tags/tag381.xml"/><Relationship Id="rId25" Type="http://schemas.openxmlformats.org/officeDocument/2006/relationships/notesSlide" Target="../notesSlides/notesSlide6.xml"/><Relationship Id="rId24" Type="http://schemas.openxmlformats.org/officeDocument/2006/relationships/slideLayout" Target="../slideLayouts/slideLayout18.xml"/><Relationship Id="rId23" Type="http://schemas.openxmlformats.org/officeDocument/2006/relationships/tags" Target="../tags/tag399.xml"/><Relationship Id="rId22" Type="http://schemas.openxmlformats.org/officeDocument/2006/relationships/tags" Target="../tags/tag398.xml"/><Relationship Id="rId21" Type="http://schemas.openxmlformats.org/officeDocument/2006/relationships/image" Target="../media/image20.png"/><Relationship Id="rId20" Type="http://schemas.openxmlformats.org/officeDocument/2006/relationships/tags" Target="../tags/tag397.xml"/><Relationship Id="rId2" Type="http://schemas.openxmlformats.org/officeDocument/2006/relationships/image" Target="../media/image18.jpeg"/><Relationship Id="rId19" Type="http://schemas.openxmlformats.org/officeDocument/2006/relationships/tags" Target="../tags/tag396.xml"/><Relationship Id="rId18" Type="http://schemas.openxmlformats.org/officeDocument/2006/relationships/tags" Target="../tags/tag395.xml"/><Relationship Id="rId17" Type="http://schemas.openxmlformats.org/officeDocument/2006/relationships/tags" Target="../tags/tag394.xml"/><Relationship Id="rId16" Type="http://schemas.openxmlformats.org/officeDocument/2006/relationships/tags" Target="../tags/tag393.xml"/><Relationship Id="rId15" Type="http://schemas.openxmlformats.org/officeDocument/2006/relationships/tags" Target="../tags/tag392.xml"/><Relationship Id="rId14" Type="http://schemas.openxmlformats.org/officeDocument/2006/relationships/tags" Target="../tags/tag391.xml"/><Relationship Id="rId13" Type="http://schemas.openxmlformats.org/officeDocument/2006/relationships/tags" Target="../tags/tag390.xml"/><Relationship Id="rId12" Type="http://schemas.openxmlformats.org/officeDocument/2006/relationships/tags" Target="../tags/tag389.xml"/><Relationship Id="rId11" Type="http://schemas.openxmlformats.org/officeDocument/2006/relationships/tags" Target="../tags/tag388.xml"/><Relationship Id="rId10" Type="http://schemas.openxmlformats.org/officeDocument/2006/relationships/tags" Target="../tags/tag387.xml"/><Relationship Id="rId1" Type="http://schemas.openxmlformats.org/officeDocument/2006/relationships/tags" Target="../tags/tag380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7.xml"/><Relationship Id="rId3" Type="http://schemas.openxmlformats.org/officeDocument/2006/relationships/tags" Target="../tags/tag402.xml"/><Relationship Id="rId2" Type="http://schemas.openxmlformats.org/officeDocument/2006/relationships/tags" Target="../tags/tag401.xml"/><Relationship Id="rId1" Type="http://schemas.openxmlformats.org/officeDocument/2006/relationships/tags" Target="../tags/tag40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410.xml"/><Relationship Id="rId8" Type="http://schemas.openxmlformats.org/officeDocument/2006/relationships/tags" Target="../tags/tag409.xml"/><Relationship Id="rId7" Type="http://schemas.openxmlformats.org/officeDocument/2006/relationships/tags" Target="../tags/tag408.xml"/><Relationship Id="rId6" Type="http://schemas.openxmlformats.org/officeDocument/2006/relationships/tags" Target="../tags/tag407.xml"/><Relationship Id="rId5" Type="http://schemas.openxmlformats.org/officeDocument/2006/relationships/tags" Target="../tags/tag406.xml"/><Relationship Id="rId4" Type="http://schemas.openxmlformats.org/officeDocument/2006/relationships/tags" Target="../tags/tag405.xml"/><Relationship Id="rId3" Type="http://schemas.openxmlformats.org/officeDocument/2006/relationships/tags" Target="../tags/tag404.xml"/><Relationship Id="rId2" Type="http://schemas.openxmlformats.org/officeDocument/2006/relationships/image" Target="../media/image21.jpeg"/><Relationship Id="rId13" Type="http://schemas.openxmlformats.org/officeDocument/2006/relationships/notesSlide" Target="../notesSlides/notesSlide7.xml"/><Relationship Id="rId12" Type="http://schemas.openxmlformats.org/officeDocument/2006/relationships/slideLayout" Target="../slideLayouts/slideLayout18.xml"/><Relationship Id="rId11" Type="http://schemas.openxmlformats.org/officeDocument/2006/relationships/tags" Target="../tags/tag411.xml"/><Relationship Id="rId10" Type="http://schemas.openxmlformats.org/officeDocument/2006/relationships/image" Target="../media/image22.png"/><Relationship Id="rId1" Type="http://schemas.openxmlformats.org/officeDocument/2006/relationships/tags" Target="../tags/tag403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24.png"/><Relationship Id="rId8" Type="http://schemas.openxmlformats.org/officeDocument/2006/relationships/tags" Target="../tags/tag418.xml"/><Relationship Id="rId7" Type="http://schemas.openxmlformats.org/officeDocument/2006/relationships/tags" Target="../tags/tag417.xml"/><Relationship Id="rId6" Type="http://schemas.openxmlformats.org/officeDocument/2006/relationships/tags" Target="../tags/tag416.xml"/><Relationship Id="rId5" Type="http://schemas.openxmlformats.org/officeDocument/2006/relationships/tags" Target="../tags/tag415.xml"/><Relationship Id="rId4" Type="http://schemas.openxmlformats.org/officeDocument/2006/relationships/tags" Target="../tags/tag414.xml"/><Relationship Id="rId3" Type="http://schemas.openxmlformats.org/officeDocument/2006/relationships/image" Target="../media/image23.jpeg"/><Relationship Id="rId2" Type="http://schemas.openxmlformats.org/officeDocument/2006/relationships/tags" Target="../tags/tag413.xml"/><Relationship Id="rId12" Type="http://schemas.openxmlformats.org/officeDocument/2006/relationships/notesSlide" Target="../notesSlides/notesSlide8.xml"/><Relationship Id="rId11" Type="http://schemas.openxmlformats.org/officeDocument/2006/relationships/slideLayout" Target="../slideLayouts/slideLayout18.xml"/><Relationship Id="rId10" Type="http://schemas.openxmlformats.org/officeDocument/2006/relationships/tags" Target="../tags/tag419.xml"/><Relationship Id="rId1" Type="http://schemas.openxmlformats.org/officeDocument/2006/relationships/tags" Target="../tags/tag412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426.xml"/><Relationship Id="rId8" Type="http://schemas.openxmlformats.org/officeDocument/2006/relationships/image" Target="../media/image24.png"/><Relationship Id="rId7" Type="http://schemas.openxmlformats.org/officeDocument/2006/relationships/tags" Target="../tags/tag425.xml"/><Relationship Id="rId6" Type="http://schemas.openxmlformats.org/officeDocument/2006/relationships/tags" Target="../tags/tag424.xml"/><Relationship Id="rId5" Type="http://schemas.openxmlformats.org/officeDocument/2006/relationships/tags" Target="../tags/tag423.xml"/><Relationship Id="rId4" Type="http://schemas.openxmlformats.org/officeDocument/2006/relationships/tags" Target="../tags/tag422.xml"/><Relationship Id="rId3" Type="http://schemas.openxmlformats.org/officeDocument/2006/relationships/tags" Target="../tags/tag421.xml"/><Relationship Id="rId2" Type="http://schemas.openxmlformats.org/officeDocument/2006/relationships/image" Target="../media/image23.jpeg"/><Relationship Id="rId11" Type="http://schemas.openxmlformats.org/officeDocument/2006/relationships/notesSlide" Target="../notesSlides/notesSlide9.xml"/><Relationship Id="rId10" Type="http://schemas.openxmlformats.org/officeDocument/2006/relationships/slideLayout" Target="../slideLayouts/slideLayout18.xml"/><Relationship Id="rId1" Type="http://schemas.openxmlformats.org/officeDocument/2006/relationships/tags" Target="../tags/tag420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435.xml"/><Relationship Id="rId8" Type="http://schemas.openxmlformats.org/officeDocument/2006/relationships/tags" Target="../tags/tag434.xml"/><Relationship Id="rId7" Type="http://schemas.openxmlformats.org/officeDocument/2006/relationships/tags" Target="../tags/tag433.xml"/><Relationship Id="rId6" Type="http://schemas.openxmlformats.org/officeDocument/2006/relationships/tags" Target="../tags/tag432.xml"/><Relationship Id="rId5" Type="http://schemas.openxmlformats.org/officeDocument/2006/relationships/tags" Target="../tags/tag431.xml"/><Relationship Id="rId4" Type="http://schemas.openxmlformats.org/officeDocument/2006/relationships/tags" Target="../tags/tag430.xml"/><Relationship Id="rId3" Type="http://schemas.openxmlformats.org/officeDocument/2006/relationships/tags" Target="../tags/tag429.xml"/><Relationship Id="rId2" Type="http://schemas.openxmlformats.org/officeDocument/2006/relationships/tags" Target="../tags/tag428.xml"/><Relationship Id="rId16" Type="http://schemas.openxmlformats.org/officeDocument/2006/relationships/notesSlide" Target="../notesSlides/notesSlide10.xml"/><Relationship Id="rId15" Type="http://schemas.openxmlformats.org/officeDocument/2006/relationships/slideLayout" Target="../slideLayouts/slideLayout18.xml"/><Relationship Id="rId14" Type="http://schemas.openxmlformats.org/officeDocument/2006/relationships/tags" Target="../tags/tag440.xml"/><Relationship Id="rId13" Type="http://schemas.openxmlformats.org/officeDocument/2006/relationships/tags" Target="../tags/tag439.xml"/><Relationship Id="rId12" Type="http://schemas.openxmlformats.org/officeDocument/2006/relationships/tags" Target="../tags/tag438.xml"/><Relationship Id="rId11" Type="http://schemas.openxmlformats.org/officeDocument/2006/relationships/tags" Target="../tags/tag437.xml"/><Relationship Id="rId10" Type="http://schemas.openxmlformats.org/officeDocument/2006/relationships/tags" Target="../tags/tag436.xml"/><Relationship Id="rId1" Type="http://schemas.openxmlformats.org/officeDocument/2006/relationships/tags" Target="../tags/tag427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7.xml"/><Relationship Id="rId3" Type="http://schemas.openxmlformats.org/officeDocument/2006/relationships/tags" Target="../tags/tag443.xml"/><Relationship Id="rId2" Type="http://schemas.openxmlformats.org/officeDocument/2006/relationships/tags" Target="../tags/tag442.xml"/><Relationship Id="rId1" Type="http://schemas.openxmlformats.org/officeDocument/2006/relationships/tags" Target="../tags/tag441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449.xml"/><Relationship Id="rId8" Type="http://schemas.openxmlformats.org/officeDocument/2006/relationships/tags" Target="../tags/tag448.xml"/><Relationship Id="rId7" Type="http://schemas.openxmlformats.org/officeDocument/2006/relationships/image" Target="../media/image27.jpeg"/><Relationship Id="rId6" Type="http://schemas.openxmlformats.org/officeDocument/2006/relationships/tags" Target="../tags/tag447.xml"/><Relationship Id="rId5" Type="http://schemas.openxmlformats.org/officeDocument/2006/relationships/image" Target="../media/image26.jpeg"/><Relationship Id="rId4" Type="http://schemas.openxmlformats.org/officeDocument/2006/relationships/tags" Target="../tags/tag446.xml"/><Relationship Id="rId3" Type="http://schemas.openxmlformats.org/officeDocument/2006/relationships/image" Target="../media/image25.jpeg"/><Relationship Id="rId21" Type="http://schemas.openxmlformats.org/officeDocument/2006/relationships/slideLayout" Target="../slideLayouts/slideLayout18.xml"/><Relationship Id="rId20" Type="http://schemas.openxmlformats.org/officeDocument/2006/relationships/tags" Target="../tags/tag460.xml"/><Relationship Id="rId2" Type="http://schemas.openxmlformats.org/officeDocument/2006/relationships/tags" Target="../tags/tag445.xml"/><Relationship Id="rId19" Type="http://schemas.openxmlformats.org/officeDocument/2006/relationships/tags" Target="../tags/tag459.xml"/><Relationship Id="rId18" Type="http://schemas.openxmlformats.org/officeDocument/2006/relationships/tags" Target="../tags/tag458.xml"/><Relationship Id="rId17" Type="http://schemas.openxmlformats.org/officeDocument/2006/relationships/tags" Target="../tags/tag457.xml"/><Relationship Id="rId16" Type="http://schemas.openxmlformats.org/officeDocument/2006/relationships/tags" Target="../tags/tag456.xml"/><Relationship Id="rId15" Type="http://schemas.openxmlformats.org/officeDocument/2006/relationships/tags" Target="../tags/tag455.xml"/><Relationship Id="rId14" Type="http://schemas.openxmlformats.org/officeDocument/2006/relationships/tags" Target="../tags/tag454.xml"/><Relationship Id="rId13" Type="http://schemas.openxmlformats.org/officeDocument/2006/relationships/tags" Target="../tags/tag453.xml"/><Relationship Id="rId12" Type="http://schemas.openxmlformats.org/officeDocument/2006/relationships/tags" Target="../tags/tag452.xml"/><Relationship Id="rId11" Type="http://schemas.openxmlformats.org/officeDocument/2006/relationships/tags" Target="../tags/tag451.xml"/><Relationship Id="rId10" Type="http://schemas.openxmlformats.org/officeDocument/2006/relationships/tags" Target="../tags/tag450.xml"/><Relationship Id="rId1" Type="http://schemas.openxmlformats.org/officeDocument/2006/relationships/tags" Target="../tags/tag44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99.xml"/><Relationship Id="rId8" Type="http://schemas.openxmlformats.org/officeDocument/2006/relationships/tags" Target="../tags/tag298.xml"/><Relationship Id="rId7" Type="http://schemas.openxmlformats.org/officeDocument/2006/relationships/tags" Target="../tags/tag297.xml"/><Relationship Id="rId6" Type="http://schemas.openxmlformats.org/officeDocument/2006/relationships/tags" Target="../tags/tag296.xml"/><Relationship Id="rId5" Type="http://schemas.openxmlformats.org/officeDocument/2006/relationships/tags" Target="../tags/tag295.xml"/><Relationship Id="rId4" Type="http://schemas.openxmlformats.org/officeDocument/2006/relationships/tags" Target="../tags/tag294.xml"/><Relationship Id="rId3" Type="http://schemas.openxmlformats.org/officeDocument/2006/relationships/tags" Target="../tags/tag293.xml"/><Relationship Id="rId22" Type="http://schemas.openxmlformats.org/officeDocument/2006/relationships/notesSlide" Target="../notesSlides/notesSlide2.xml"/><Relationship Id="rId21" Type="http://schemas.openxmlformats.org/officeDocument/2006/relationships/slideLayout" Target="../slideLayouts/slideLayout14.xml"/><Relationship Id="rId20" Type="http://schemas.openxmlformats.org/officeDocument/2006/relationships/tags" Target="../tags/tag310.xml"/><Relationship Id="rId2" Type="http://schemas.openxmlformats.org/officeDocument/2006/relationships/tags" Target="../tags/tag292.xml"/><Relationship Id="rId19" Type="http://schemas.openxmlformats.org/officeDocument/2006/relationships/tags" Target="../tags/tag309.xml"/><Relationship Id="rId18" Type="http://schemas.openxmlformats.org/officeDocument/2006/relationships/tags" Target="../tags/tag308.xml"/><Relationship Id="rId17" Type="http://schemas.openxmlformats.org/officeDocument/2006/relationships/tags" Target="../tags/tag307.xml"/><Relationship Id="rId16" Type="http://schemas.openxmlformats.org/officeDocument/2006/relationships/tags" Target="../tags/tag306.xml"/><Relationship Id="rId15" Type="http://schemas.openxmlformats.org/officeDocument/2006/relationships/tags" Target="../tags/tag305.xml"/><Relationship Id="rId14" Type="http://schemas.openxmlformats.org/officeDocument/2006/relationships/tags" Target="../tags/tag304.xml"/><Relationship Id="rId13" Type="http://schemas.openxmlformats.org/officeDocument/2006/relationships/tags" Target="../tags/tag303.xml"/><Relationship Id="rId12" Type="http://schemas.openxmlformats.org/officeDocument/2006/relationships/tags" Target="../tags/tag302.xml"/><Relationship Id="rId11" Type="http://schemas.openxmlformats.org/officeDocument/2006/relationships/tags" Target="../tags/tag301.xml"/><Relationship Id="rId10" Type="http://schemas.openxmlformats.org/officeDocument/2006/relationships/tags" Target="../tags/tag300.xml"/><Relationship Id="rId1" Type="http://schemas.openxmlformats.org/officeDocument/2006/relationships/tags" Target="../tags/tag29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18.xml"/><Relationship Id="rId6" Type="http://schemas.openxmlformats.org/officeDocument/2006/relationships/tags" Target="../tags/tag465.xml"/><Relationship Id="rId5" Type="http://schemas.openxmlformats.org/officeDocument/2006/relationships/tags" Target="../tags/tag464.xml"/><Relationship Id="rId4" Type="http://schemas.openxmlformats.org/officeDocument/2006/relationships/tags" Target="../tags/tag463.xml"/><Relationship Id="rId3" Type="http://schemas.openxmlformats.org/officeDocument/2006/relationships/image" Target="../media/image28.jpeg"/><Relationship Id="rId2" Type="http://schemas.openxmlformats.org/officeDocument/2006/relationships/tags" Target="../tags/tag462.xml"/><Relationship Id="rId1" Type="http://schemas.openxmlformats.org/officeDocument/2006/relationships/tags" Target="../tags/tag461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tags" Target="../tags/tag468.xml"/><Relationship Id="rId2" Type="http://schemas.openxmlformats.org/officeDocument/2006/relationships/tags" Target="../tags/tag467.xml"/><Relationship Id="rId1" Type="http://schemas.openxmlformats.org/officeDocument/2006/relationships/tags" Target="../tags/tag466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313.xml"/><Relationship Id="rId2" Type="http://schemas.openxmlformats.org/officeDocument/2006/relationships/tags" Target="../tags/tag312.xml"/><Relationship Id="rId1" Type="http://schemas.openxmlformats.org/officeDocument/2006/relationships/tags" Target="../tags/tag31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21.xml"/><Relationship Id="rId8" Type="http://schemas.openxmlformats.org/officeDocument/2006/relationships/tags" Target="../tags/tag320.xml"/><Relationship Id="rId7" Type="http://schemas.openxmlformats.org/officeDocument/2006/relationships/tags" Target="../tags/tag319.xml"/><Relationship Id="rId6" Type="http://schemas.openxmlformats.org/officeDocument/2006/relationships/tags" Target="../tags/tag318.xml"/><Relationship Id="rId5" Type="http://schemas.openxmlformats.org/officeDocument/2006/relationships/tags" Target="../tags/tag317.xml"/><Relationship Id="rId4" Type="http://schemas.openxmlformats.org/officeDocument/2006/relationships/tags" Target="../tags/tag316.xml"/><Relationship Id="rId3" Type="http://schemas.openxmlformats.org/officeDocument/2006/relationships/tags" Target="../tags/tag315.xml"/><Relationship Id="rId2" Type="http://schemas.openxmlformats.org/officeDocument/2006/relationships/image" Target="../media/image9.jpeg"/><Relationship Id="rId12" Type="http://schemas.openxmlformats.org/officeDocument/2006/relationships/notesSlide" Target="../notesSlides/notesSlide3.xml"/><Relationship Id="rId11" Type="http://schemas.openxmlformats.org/officeDocument/2006/relationships/slideLayout" Target="../slideLayouts/slideLayout18.xml"/><Relationship Id="rId10" Type="http://schemas.openxmlformats.org/officeDocument/2006/relationships/tags" Target="../tags/tag322.xml"/><Relationship Id="rId1" Type="http://schemas.openxmlformats.org/officeDocument/2006/relationships/tags" Target="../tags/tag3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tags" Target="../tags/tag326.xml"/><Relationship Id="rId6" Type="http://schemas.openxmlformats.org/officeDocument/2006/relationships/tags" Target="../tags/tag32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jpeg"/><Relationship Id="rId2" Type="http://schemas.openxmlformats.org/officeDocument/2006/relationships/tags" Target="../tags/tag324.xml"/><Relationship Id="rId1" Type="http://schemas.openxmlformats.org/officeDocument/2006/relationships/tags" Target="../tags/tag323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34.xml"/><Relationship Id="rId8" Type="http://schemas.openxmlformats.org/officeDocument/2006/relationships/tags" Target="../tags/tag333.xml"/><Relationship Id="rId7" Type="http://schemas.openxmlformats.org/officeDocument/2006/relationships/image" Target="../media/image13.jpeg"/><Relationship Id="rId6" Type="http://schemas.openxmlformats.org/officeDocument/2006/relationships/tags" Target="../tags/tag332.xml"/><Relationship Id="rId5" Type="http://schemas.openxmlformats.org/officeDocument/2006/relationships/tags" Target="../tags/tag331.xml"/><Relationship Id="rId4" Type="http://schemas.openxmlformats.org/officeDocument/2006/relationships/tags" Target="../tags/tag330.xml"/><Relationship Id="rId3" Type="http://schemas.openxmlformats.org/officeDocument/2006/relationships/tags" Target="../tags/tag329.xml"/><Relationship Id="rId2" Type="http://schemas.openxmlformats.org/officeDocument/2006/relationships/tags" Target="../tags/tag328.xml"/><Relationship Id="rId18" Type="http://schemas.openxmlformats.org/officeDocument/2006/relationships/notesSlide" Target="../notesSlides/notesSlide4.xml"/><Relationship Id="rId17" Type="http://schemas.openxmlformats.org/officeDocument/2006/relationships/slideLayout" Target="../slideLayouts/slideLayout18.xml"/><Relationship Id="rId16" Type="http://schemas.openxmlformats.org/officeDocument/2006/relationships/tags" Target="../tags/tag340.xml"/><Relationship Id="rId15" Type="http://schemas.openxmlformats.org/officeDocument/2006/relationships/tags" Target="../tags/tag339.xml"/><Relationship Id="rId14" Type="http://schemas.openxmlformats.org/officeDocument/2006/relationships/tags" Target="../tags/tag338.xml"/><Relationship Id="rId13" Type="http://schemas.openxmlformats.org/officeDocument/2006/relationships/image" Target="../media/image10.jpeg"/><Relationship Id="rId12" Type="http://schemas.openxmlformats.org/officeDocument/2006/relationships/tags" Target="../tags/tag337.xml"/><Relationship Id="rId11" Type="http://schemas.openxmlformats.org/officeDocument/2006/relationships/tags" Target="../tags/tag336.xml"/><Relationship Id="rId10" Type="http://schemas.openxmlformats.org/officeDocument/2006/relationships/tags" Target="../tags/tag335.xml"/><Relationship Id="rId1" Type="http://schemas.openxmlformats.org/officeDocument/2006/relationships/tags" Target="../tags/tag327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6.xml"/><Relationship Id="rId3" Type="http://schemas.openxmlformats.org/officeDocument/2006/relationships/tags" Target="../tags/tag343.xml"/><Relationship Id="rId2" Type="http://schemas.openxmlformats.org/officeDocument/2006/relationships/tags" Target="../tags/tag342.xml"/><Relationship Id="rId1" Type="http://schemas.openxmlformats.org/officeDocument/2006/relationships/tags" Target="../tags/tag341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50.xml"/><Relationship Id="rId8" Type="http://schemas.openxmlformats.org/officeDocument/2006/relationships/tags" Target="../tags/tag349.xml"/><Relationship Id="rId7" Type="http://schemas.openxmlformats.org/officeDocument/2006/relationships/tags" Target="../tags/tag348.xml"/><Relationship Id="rId6" Type="http://schemas.openxmlformats.org/officeDocument/2006/relationships/image" Target="../media/image15.png"/><Relationship Id="rId5" Type="http://schemas.openxmlformats.org/officeDocument/2006/relationships/tags" Target="../tags/tag347.xml"/><Relationship Id="rId4" Type="http://schemas.openxmlformats.org/officeDocument/2006/relationships/image" Target="../media/image14.png"/><Relationship Id="rId3" Type="http://schemas.openxmlformats.org/officeDocument/2006/relationships/tags" Target="../tags/tag346.xml"/><Relationship Id="rId24" Type="http://schemas.openxmlformats.org/officeDocument/2006/relationships/slideLayout" Target="../slideLayouts/slideLayout18.xml"/><Relationship Id="rId23" Type="http://schemas.openxmlformats.org/officeDocument/2006/relationships/tags" Target="../tags/tag364.xml"/><Relationship Id="rId22" Type="http://schemas.openxmlformats.org/officeDocument/2006/relationships/tags" Target="../tags/tag363.xml"/><Relationship Id="rId21" Type="http://schemas.openxmlformats.org/officeDocument/2006/relationships/tags" Target="../tags/tag362.xml"/><Relationship Id="rId20" Type="http://schemas.openxmlformats.org/officeDocument/2006/relationships/tags" Target="../tags/tag361.xml"/><Relationship Id="rId2" Type="http://schemas.openxmlformats.org/officeDocument/2006/relationships/tags" Target="../tags/tag345.xml"/><Relationship Id="rId19" Type="http://schemas.openxmlformats.org/officeDocument/2006/relationships/tags" Target="../tags/tag360.xml"/><Relationship Id="rId18" Type="http://schemas.openxmlformats.org/officeDocument/2006/relationships/tags" Target="../tags/tag359.xml"/><Relationship Id="rId17" Type="http://schemas.openxmlformats.org/officeDocument/2006/relationships/tags" Target="../tags/tag358.xml"/><Relationship Id="rId16" Type="http://schemas.openxmlformats.org/officeDocument/2006/relationships/tags" Target="../tags/tag357.xml"/><Relationship Id="rId15" Type="http://schemas.openxmlformats.org/officeDocument/2006/relationships/tags" Target="../tags/tag356.xml"/><Relationship Id="rId14" Type="http://schemas.openxmlformats.org/officeDocument/2006/relationships/tags" Target="../tags/tag355.xml"/><Relationship Id="rId13" Type="http://schemas.openxmlformats.org/officeDocument/2006/relationships/tags" Target="../tags/tag354.xml"/><Relationship Id="rId12" Type="http://schemas.openxmlformats.org/officeDocument/2006/relationships/tags" Target="../tags/tag353.xml"/><Relationship Id="rId11" Type="http://schemas.openxmlformats.org/officeDocument/2006/relationships/tags" Target="../tags/tag352.xml"/><Relationship Id="rId10" Type="http://schemas.openxmlformats.org/officeDocument/2006/relationships/tags" Target="../tags/tag351.xml"/><Relationship Id="rId1" Type="http://schemas.openxmlformats.org/officeDocument/2006/relationships/tags" Target="../tags/tag34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8.xml"/><Relationship Id="rId6" Type="http://schemas.openxmlformats.org/officeDocument/2006/relationships/tags" Target="../tags/tag369.xml"/><Relationship Id="rId5" Type="http://schemas.openxmlformats.org/officeDocument/2006/relationships/tags" Target="../tags/tag368.xml"/><Relationship Id="rId4" Type="http://schemas.openxmlformats.org/officeDocument/2006/relationships/tags" Target="../tags/tag367.xml"/><Relationship Id="rId3" Type="http://schemas.openxmlformats.org/officeDocument/2006/relationships/tags" Target="../tags/tag366.xml"/><Relationship Id="rId2" Type="http://schemas.openxmlformats.org/officeDocument/2006/relationships/image" Target="../media/image16.jpeg"/><Relationship Id="rId1" Type="http://schemas.openxmlformats.org/officeDocument/2006/relationships/tags" Target="../tags/tag36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1551940" y="3914775"/>
            <a:ext cx="8883015" cy="7747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marR="0" lvl="0" indent="-228600" algn="ctr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buClrTx/>
              <a:buSzTx/>
              <a:buFontTx/>
              <a:buNone/>
              <a:defRPr kumimoji="0" lang="en-US" altLang="zh-CN" sz="1600" b="0" i="0" u="none" strike="noStrike" kern="1200" cap="none" spc="500" normalizeH="0" baseline="0" noProof="1" dirty="0">
                <a:ln>
                  <a:noFill/>
                </a:ln>
                <a:solidFill>
                  <a:schemeClr val="accent1"/>
                </a:solidFill>
                <a:uFillTx/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  <a:lvl2pPr marL="6858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2pPr>
            <a:lvl3pPr marL="11430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3pPr>
            <a:lvl4pPr marL="16002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4pPr>
            <a:lvl5pPr marL="20574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merge_datafarmes</a:t>
            </a:r>
            <a:r>
              <a:t>&amp;</a:t>
            </a:r>
            <a:r>
              <a:rPr lang="zh-CN" altLang="en-US"/>
              <a:t>DataDrivenForecast</a:t>
            </a:r>
          </a:p>
        </p:txBody>
      </p:sp>
      <p:sp>
        <p:nvSpPr>
          <p:cNvPr id="3" name="标题 2"/>
          <p:cNvSpPr>
            <a:spLocks noGrp="1"/>
          </p:cNvSpPr>
          <p:nvPr>
            <p:ph type="title" idx="5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6000"/>
              <a:t>水泥与矿粉2023年销售分析</a:t>
            </a:r>
            <a:endParaRPr lang="zh-CN" altLang="en-US" sz="60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PART-03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600"/>
              <a:t>销售经理贡献分析</a:t>
            </a:r>
            <a:endParaRPr lang="zh-CN" altLang="en-US" sz="36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>
            <p:custDataLst>
              <p:tags r:id="rId1"/>
            </p:custDataLst>
          </p:nvPr>
        </p:nvSpPr>
        <p:spPr>
          <a:xfrm>
            <a:off x="8515190" y="1371290"/>
            <a:ext cx="970004" cy="897309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28" h="1413">
                <a:moveTo>
                  <a:pt x="485" y="0"/>
                </a:moveTo>
                <a:lnTo>
                  <a:pt x="615" y="206"/>
                </a:lnTo>
                <a:cubicBezTo>
                  <a:pt x="507" y="251"/>
                  <a:pt x="428" y="318"/>
                  <a:pt x="377" y="408"/>
                </a:cubicBezTo>
                <a:cubicBezTo>
                  <a:pt x="326" y="497"/>
                  <a:pt x="297" y="627"/>
                  <a:pt x="291" y="798"/>
                </a:cubicBezTo>
                <a:lnTo>
                  <a:pt x="568" y="798"/>
                </a:lnTo>
                <a:lnTo>
                  <a:pt x="568" y="1413"/>
                </a:lnTo>
                <a:lnTo>
                  <a:pt x="0" y="1413"/>
                </a:lnTo>
                <a:lnTo>
                  <a:pt x="0" y="927"/>
                </a:lnTo>
                <a:cubicBezTo>
                  <a:pt x="0" y="664"/>
                  <a:pt x="31" y="474"/>
                  <a:pt x="94" y="356"/>
                </a:cubicBezTo>
                <a:cubicBezTo>
                  <a:pt x="177" y="199"/>
                  <a:pt x="307" y="80"/>
                  <a:pt x="485" y="0"/>
                </a:cubicBezTo>
                <a:close/>
                <a:moveTo>
                  <a:pt x="1398" y="0"/>
                </a:moveTo>
                <a:lnTo>
                  <a:pt x="1528" y="206"/>
                </a:lnTo>
                <a:cubicBezTo>
                  <a:pt x="1420" y="251"/>
                  <a:pt x="1340" y="318"/>
                  <a:pt x="1290" y="408"/>
                </a:cubicBezTo>
                <a:cubicBezTo>
                  <a:pt x="1239" y="497"/>
                  <a:pt x="1210" y="627"/>
                  <a:pt x="1204" y="798"/>
                </a:cubicBezTo>
                <a:lnTo>
                  <a:pt x="1481" y="798"/>
                </a:lnTo>
                <a:lnTo>
                  <a:pt x="1481" y="1413"/>
                </a:lnTo>
                <a:lnTo>
                  <a:pt x="912" y="1413"/>
                </a:lnTo>
                <a:lnTo>
                  <a:pt x="912" y="927"/>
                </a:lnTo>
                <a:cubicBezTo>
                  <a:pt x="912" y="664"/>
                  <a:pt x="944" y="474"/>
                  <a:pt x="1006" y="356"/>
                </a:cubicBezTo>
                <a:cubicBezTo>
                  <a:pt x="1089" y="199"/>
                  <a:pt x="1220" y="80"/>
                  <a:pt x="1398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3" name="图片 12" descr="/data/temp/bc2dc3b2-3521-11ef-9fd8-6a7c1e3f433a.jpg@base@tag=imgScale&amp;m=1&amp;w=1785&amp;h=1904&amp;q=95bc2dc3b2-3521-11ef-9fd8-6a7c1e3f433a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14838" r="14838"/>
          <a:stretch>
            <a:fillRect/>
          </a:stretch>
        </p:blipFill>
        <p:spPr>
          <a:xfrm>
            <a:off x="0" y="-636"/>
            <a:ext cx="6431028" cy="6858636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标题 3"/>
          <p:cNvSpPr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541200" y="1476650"/>
            <a:ext cx="4803740" cy="1767600"/>
          </a:xfrm>
        </p:spPr>
        <p:txBody>
          <a:bodyPr lIns="0" tIns="0" rIns="0" bIns="0" anchor="b">
            <a:normAutofit/>
          </a:bodyPr>
          <a:lstStyle/>
          <a:p>
            <a:pPr algn="r"/>
            <a:r>
              <a:rPr lang="zh-CN" altLang="en-US" sz="4400" dirty="0"/>
              <a:t>销售经理销量贡献</a:t>
            </a:r>
            <a:endParaRPr lang="zh-CN" altLang="en-US" sz="4400" dirty="0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3224908" y="3719167"/>
            <a:ext cx="8099940" cy="2370437"/>
          </a:xfrm>
          <a:prstGeom prst="rect">
            <a:avLst/>
          </a:prstGeom>
          <a:solidFill>
            <a:schemeClr val="accent1">
              <a:alpha val="83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3716394" y="4620861"/>
            <a:ext cx="7117662" cy="108584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分析销售经理在2023年水泥与矿粉销售中的业绩贡献，评估其销售策略和团队管理能力。</a:t>
            </a:r>
            <a:endParaRPr lang="zh-CN" altLang="en-US" sz="1400">
              <a:solidFill>
                <a:schemeClr val="lt1">
                  <a:lumMod val="100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3716394" y="4039205"/>
            <a:ext cx="7117662" cy="45116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销量贡献分析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b67606a359143208c5e16f68a1de9a5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lum contrast="18000"/>
          </a:blip>
          <a:srcRect l="8137" r="8137"/>
          <a:stretch>
            <a:fillRect/>
          </a:stretch>
        </p:blipFill>
        <p:spPr>
          <a:xfrm>
            <a:off x="3578225" y="0"/>
            <a:ext cx="8613775" cy="6858635"/>
          </a:xfrm>
          <a:prstGeom prst="rect">
            <a:avLst/>
          </a:prstGeom>
        </p:spPr>
      </p:pic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0" y="0"/>
            <a:ext cx="3578225" cy="39420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7" name="标题 16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84810" y="2159000"/>
            <a:ext cx="3192780" cy="806450"/>
          </a:xfrm>
        </p:spPr>
        <p:txBody>
          <a:bodyPr>
            <a:noAutofit/>
          </a:bodyPr>
          <a:lstStyle/>
          <a:p>
            <a:pPr algn="l"/>
            <a:r>
              <a:rPr lang="zh-CN" altLang="en-US">
                <a:solidFill>
                  <a:srgbClr val="FFFFFF"/>
                </a:solidFill>
                <a:latin typeface="+mj-ea"/>
                <a:ea typeface="+mj-ea"/>
              </a:rPr>
              <a:t>销售经理销售额贡献</a:t>
            </a:r>
            <a:endParaRPr lang="zh-CN" altLang="en-US">
              <a:solidFill>
                <a:srgbClr val="FFFFFF"/>
              </a:solidFill>
              <a:latin typeface="+mj-ea"/>
              <a:ea typeface="+mj-ea"/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0" y="3942080"/>
            <a:ext cx="3594100" cy="291528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3576955" y="5995035"/>
            <a:ext cx="3475990" cy="862330"/>
          </a:xfrm>
          <a:prstGeom prst="rect">
            <a:avLst/>
          </a:prstGeom>
          <a:solidFill>
            <a:schemeClr val="accent1"/>
          </a:solidFill>
          <a:ln w="41275"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8" name="图片 7" descr="7c9cda7c2490482ab5f327e029fe6dc2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lum bright="6000" contrast="12000"/>
          </a:blip>
          <a:srcRect l="18602" t="7407" r="12890" b="15073"/>
          <a:stretch>
            <a:fillRect/>
          </a:stretch>
        </p:blipFill>
        <p:spPr>
          <a:xfrm>
            <a:off x="3594100" y="3423920"/>
            <a:ext cx="3242945" cy="2568575"/>
          </a:xfrm>
          <a:prstGeom prst="rect">
            <a:avLst/>
          </a:prstGeom>
          <a:ln w="19050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27" name="正文"/>
          <p:cNvSpPr txBox="1"/>
          <p:nvPr>
            <p:custDataLst>
              <p:tags r:id="rId9"/>
            </p:custDataLst>
          </p:nvPr>
        </p:nvSpPr>
        <p:spPr>
          <a:xfrm>
            <a:off x="384810" y="3009900"/>
            <a:ext cx="2872105" cy="709930"/>
          </a:xfrm>
          <a:prstGeom prst="rect">
            <a:avLst/>
          </a:prstGeom>
          <a:noFill/>
        </p:spPr>
        <p:txBody>
          <a:bodyPr wrap="square" lIns="90170" tIns="0" rIns="90170" bIns="0" rtlCol="0" anchor="t" anchorCtr="0">
            <a:noAutofit/>
          </a:bodyPr>
          <a:lstStyle/>
          <a:p>
            <a:pPr indent="0" algn="l" fontAlgn="auto">
              <a:lnSpc>
                <a:spcPct val="130000"/>
              </a:lnSpc>
              <a:buClr>
                <a:srgbClr val="376FFF"/>
              </a:buClr>
              <a:buSzPct val="80000"/>
              <a:buNone/>
            </a:pPr>
            <a:r>
              <a:rPr lang="zh-CN" altLang="en-US" sz="1400" spc="150" dirty="0">
                <a:solidFill>
                  <a:srgbClr val="FFFFFF"/>
                </a:solidFill>
                <a:latin typeface="+mn-ea"/>
                <a:sym typeface="+mn-ea"/>
              </a:rPr>
              <a:t>单击添加文本具体内容，简明扼要地阐述您的观点</a:t>
            </a:r>
            <a:endParaRPr lang="zh-CN" altLang="en-US" sz="1400" spc="150" dirty="0">
              <a:solidFill>
                <a:srgbClr val="FFFFFF"/>
              </a:solidFill>
              <a:latin typeface="+mn-ea"/>
              <a:sym typeface="+mn-ea"/>
            </a:endParaRPr>
          </a:p>
        </p:txBody>
      </p:sp>
      <p:sp>
        <p:nvSpPr>
          <p:cNvPr id="9" name="正文"/>
          <p:cNvSpPr txBox="1"/>
          <p:nvPr>
            <p:custDataLst>
              <p:tags r:id="rId10"/>
            </p:custDataLst>
          </p:nvPr>
        </p:nvSpPr>
        <p:spPr>
          <a:xfrm>
            <a:off x="3794125" y="6103620"/>
            <a:ext cx="2532380" cy="619760"/>
          </a:xfrm>
          <a:prstGeom prst="rect">
            <a:avLst/>
          </a:prstGeom>
          <a:noFill/>
        </p:spPr>
        <p:txBody>
          <a:bodyPr wrap="square" lIns="71755" tIns="0" rIns="0" bIns="0" rtlCol="0" anchor="ctr" anchorCtr="0">
            <a:noAutofit/>
          </a:bodyPr>
          <a:lstStyle/>
          <a:p>
            <a:pPr indent="0" algn="l" fontAlgn="auto">
              <a:lnSpc>
                <a:spcPct val="130000"/>
              </a:lnSpc>
              <a:buClr>
                <a:srgbClr val="376FFF"/>
              </a:buClr>
              <a:buSzPct val="80000"/>
              <a:buNone/>
            </a:pPr>
            <a:r>
              <a:rPr lang="zh-CN" altLang="en-US" sz="1400" spc="150" dirty="0">
                <a:solidFill>
                  <a:srgbClr val="FFFFFF"/>
                </a:solidFill>
                <a:latin typeface="+mn-ea"/>
                <a:sym typeface="+mn-ea"/>
              </a:rPr>
              <a:t>单击添加文本具体内容，请扼要阐述您的观点</a:t>
            </a:r>
            <a:endParaRPr lang="zh-CN" altLang="en-US" sz="1400" spc="150" dirty="0">
              <a:solidFill>
                <a:srgbClr val="FFFFFF"/>
              </a:solidFill>
              <a:latin typeface="+mn-ea"/>
              <a:sym typeface="+mn-ea"/>
            </a:endParaRPr>
          </a:p>
        </p:txBody>
      </p:sp>
      <p:sp>
        <p:nvSpPr>
          <p:cNvPr id="11" name="椭圆 10"/>
          <p:cNvSpPr/>
          <p:nvPr>
            <p:custDataLst>
              <p:tags r:id="rId11"/>
            </p:custDataLst>
          </p:nvPr>
        </p:nvSpPr>
        <p:spPr>
          <a:xfrm>
            <a:off x="6631305" y="6397625"/>
            <a:ext cx="101600" cy="1016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矩形 11"/>
          <p:cNvSpPr/>
          <p:nvPr>
            <p:custDataLst>
              <p:tags r:id="rId12"/>
            </p:custDataLst>
          </p:nvPr>
        </p:nvSpPr>
        <p:spPr>
          <a:xfrm>
            <a:off x="500380" y="1734820"/>
            <a:ext cx="314960" cy="5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" name="椭圆 14"/>
          <p:cNvSpPr/>
          <p:nvPr>
            <p:custDataLst>
              <p:tags r:id="rId13"/>
            </p:custDataLst>
          </p:nvPr>
        </p:nvSpPr>
        <p:spPr>
          <a:xfrm>
            <a:off x="500380" y="412115"/>
            <a:ext cx="101600" cy="101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6" name="椭圆 15"/>
          <p:cNvSpPr/>
          <p:nvPr>
            <p:custDataLst>
              <p:tags r:id="rId14"/>
            </p:custDataLst>
          </p:nvPr>
        </p:nvSpPr>
        <p:spPr>
          <a:xfrm>
            <a:off x="500380" y="682625"/>
            <a:ext cx="101600" cy="1016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9" name="椭圆 18"/>
          <p:cNvSpPr/>
          <p:nvPr>
            <p:custDataLst>
              <p:tags r:id="rId15"/>
            </p:custDataLst>
          </p:nvPr>
        </p:nvSpPr>
        <p:spPr>
          <a:xfrm>
            <a:off x="500380" y="953135"/>
            <a:ext cx="101600" cy="1016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16"/>
            </p:custDataLst>
          </p:nvPr>
        </p:nvSpPr>
        <p:spPr>
          <a:xfrm>
            <a:off x="449580" y="5992495"/>
            <a:ext cx="437515" cy="5054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矩形 20"/>
          <p:cNvSpPr/>
          <p:nvPr>
            <p:custDataLst>
              <p:tags r:id="rId17"/>
            </p:custDataLst>
          </p:nvPr>
        </p:nvSpPr>
        <p:spPr>
          <a:xfrm>
            <a:off x="887095" y="5992495"/>
            <a:ext cx="2145030" cy="5054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22" name="直接箭头连接符 21"/>
          <p:cNvCxnSpPr/>
          <p:nvPr>
            <p:custDataLst>
              <p:tags r:id="rId18"/>
            </p:custDataLst>
          </p:nvPr>
        </p:nvCxnSpPr>
        <p:spPr>
          <a:xfrm>
            <a:off x="1282700" y="6250940"/>
            <a:ext cx="1452880" cy="0"/>
          </a:xfrm>
          <a:prstGeom prst="straightConnector1">
            <a:avLst/>
          </a:prstGeom>
          <a:ln w="6350">
            <a:solidFill>
              <a:srgbClr val="FFFFFF"/>
            </a:solidFill>
            <a:tailEnd type="arrow" w="lg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3" name="椭圆 22"/>
          <p:cNvSpPr/>
          <p:nvPr>
            <p:custDataLst>
              <p:tags r:id="rId19"/>
            </p:custDataLst>
          </p:nvPr>
        </p:nvSpPr>
        <p:spPr>
          <a:xfrm>
            <a:off x="11666220" y="6396355"/>
            <a:ext cx="101600" cy="1016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1750">
            <a:solidFill>
              <a:schemeClr val="l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" name="椭圆 23"/>
          <p:cNvSpPr/>
          <p:nvPr>
            <p:custDataLst>
              <p:tags r:id="rId20"/>
            </p:custDataLst>
          </p:nvPr>
        </p:nvSpPr>
        <p:spPr>
          <a:xfrm>
            <a:off x="11380470" y="6396355"/>
            <a:ext cx="101600" cy="1016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1750">
            <a:solidFill>
              <a:schemeClr val="l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pic>
        <p:nvPicPr>
          <p:cNvPr id="2" name="图片 1" descr="95"/>
          <p:cNvPicPr>
            <a:picLocks noChangeAspect="1"/>
          </p:cNvPicPr>
          <p:nvPr/>
        </p:nvPicPr>
        <p:blipFill>
          <a:blip r:embed="rId21"/>
          <a:srcRect l="21193" t="6773" r="18986" b="13207"/>
          <a:stretch>
            <a:fillRect/>
          </a:stretch>
        </p:blipFill>
        <p:spPr>
          <a:xfrm>
            <a:off x="3584575" y="49530"/>
            <a:ext cx="3046730" cy="2639695"/>
          </a:xfrm>
          <a:prstGeom prst="rect">
            <a:avLst/>
          </a:prstGeom>
        </p:spPr>
      </p:pic>
      <p:sp>
        <p:nvSpPr>
          <p:cNvPr id="3" name="矩形 2"/>
          <p:cNvSpPr/>
          <p:nvPr>
            <p:custDataLst>
              <p:tags r:id="rId22"/>
            </p:custDataLst>
          </p:nvPr>
        </p:nvSpPr>
        <p:spPr>
          <a:xfrm>
            <a:off x="3569970" y="2691765"/>
            <a:ext cx="3267075" cy="729615"/>
          </a:xfrm>
          <a:prstGeom prst="rect">
            <a:avLst/>
          </a:prstGeom>
          <a:solidFill>
            <a:schemeClr val="accent1"/>
          </a:solidFill>
          <a:ln w="41275"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2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PART-04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600"/>
              <a:t>销售预测</a:t>
            </a:r>
            <a:endParaRPr lang="zh-CN" altLang="en-US" sz="36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data/temp/bd05e298-3521-11ef-a606-f686db079cef.jpg@base@tag=imgScale&amp;m=1&amp;w=2527&amp;h=1904&amp;q=95bd05e298-3521-11ef-a606-f686db079cef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20064" b="20064"/>
          <a:stretch>
            <a:fillRect/>
          </a:stretch>
        </p:blipFill>
        <p:spPr>
          <a:xfrm>
            <a:off x="3101967" y="0"/>
            <a:ext cx="9103037" cy="6858001"/>
          </a:xfrm>
          <a:custGeom>
            <a:avLst/>
            <a:gdLst>
              <a:gd name="connsiteX0" fmla="*/ 4011526 w 9103037"/>
              <a:gd name="connsiteY0" fmla="*/ 0 h 6858001"/>
              <a:gd name="connsiteX1" fmla="*/ 6557281 w 9103037"/>
              <a:gd name="connsiteY1" fmla="*/ 0 h 6858001"/>
              <a:gd name="connsiteX2" fmla="*/ 9103037 w 9103037"/>
              <a:gd name="connsiteY2" fmla="*/ 2545756 h 6858001"/>
              <a:gd name="connsiteX3" fmla="*/ 9103037 w 9103037"/>
              <a:gd name="connsiteY3" fmla="*/ 5091511 h 6858001"/>
              <a:gd name="connsiteX4" fmla="*/ 9090033 w 9103037"/>
              <a:gd name="connsiteY4" fmla="*/ 5078507 h 6858001"/>
              <a:gd name="connsiteX5" fmla="*/ 9090033 w 9103037"/>
              <a:gd name="connsiteY5" fmla="*/ 6858001 h 6858001"/>
              <a:gd name="connsiteX6" fmla="*/ 6780622 w 9103037"/>
              <a:gd name="connsiteY6" fmla="*/ 6858001 h 6858001"/>
              <a:gd name="connsiteX7" fmla="*/ 0 w 9103037"/>
              <a:gd name="connsiteY7" fmla="*/ 28032 h 6858001"/>
              <a:gd name="connsiteX8" fmla="*/ 0 w 9103037"/>
              <a:gd name="connsiteY8" fmla="*/ 2 h 6858001"/>
              <a:gd name="connsiteX9" fmla="*/ 4011528 w 9103037"/>
              <a:gd name="connsiteY9" fmla="*/ 2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03037" h="6858001">
                <a:moveTo>
                  <a:pt x="4011526" y="0"/>
                </a:moveTo>
                <a:lnTo>
                  <a:pt x="6557281" y="0"/>
                </a:lnTo>
                <a:lnTo>
                  <a:pt x="9103037" y="2545756"/>
                </a:lnTo>
                <a:lnTo>
                  <a:pt x="9103037" y="5091511"/>
                </a:lnTo>
                <a:lnTo>
                  <a:pt x="9090033" y="5078507"/>
                </a:lnTo>
                <a:lnTo>
                  <a:pt x="9090033" y="6858001"/>
                </a:lnTo>
                <a:lnTo>
                  <a:pt x="6780622" y="6858001"/>
                </a:lnTo>
                <a:lnTo>
                  <a:pt x="0" y="28032"/>
                </a:lnTo>
                <a:lnTo>
                  <a:pt x="0" y="2"/>
                </a:lnTo>
                <a:lnTo>
                  <a:pt x="4011528" y="2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" name="标题 5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91515" y="2470785"/>
            <a:ext cx="4901565" cy="986790"/>
          </a:xfrm>
        </p:spPr>
        <p:txBody>
          <a:bodyPr wrap="square" lIns="0" tIns="0" rIns="0" bIns="0" anchor="b" anchorCtr="0">
            <a:noAutofit/>
          </a:bodyPr>
          <a:lstStyle/>
          <a:p>
            <a:pPr algn="l"/>
            <a:r>
              <a:rPr lang="zh-CN" altLang="en-US" sz="4000" dirty="0"/>
              <a:t>年度总销量预测</a:t>
            </a:r>
            <a:endParaRPr lang="zh-CN" altLang="en-US" sz="4000" dirty="0"/>
          </a:p>
        </p:txBody>
      </p:sp>
      <p:sp>
        <p:nvSpPr>
          <p:cNvPr id="34" name="任意多边形: 形状 33"/>
          <p:cNvSpPr/>
          <p:nvPr>
            <p:custDataLst>
              <p:tags r:id="rId4"/>
            </p:custDataLst>
          </p:nvPr>
        </p:nvSpPr>
        <p:spPr>
          <a:xfrm>
            <a:off x="10491922" y="1"/>
            <a:ext cx="1700079" cy="1686223"/>
          </a:xfrm>
          <a:custGeom>
            <a:avLst/>
            <a:gdLst>
              <a:gd name="connsiteX0" fmla="*/ 0 w 1700079"/>
              <a:gd name="connsiteY0" fmla="*/ 0 h 1686223"/>
              <a:gd name="connsiteX1" fmla="*/ 1700079 w 1700079"/>
              <a:gd name="connsiteY1" fmla="*/ 0 h 1686223"/>
              <a:gd name="connsiteX2" fmla="*/ 1700079 w 1700079"/>
              <a:gd name="connsiteY2" fmla="*/ 1686223 h 1686223"/>
              <a:gd name="connsiteX3" fmla="*/ 0 w 1700079"/>
              <a:gd name="connsiteY3" fmla="*/ 0 h 1686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0079" h="1686223">
                <a:moveTo>
                  <a:pt x="0" y="0"/>
                </a:moveTo>
                <a:lnTo>
                  <a:pt x="1700079" y="0"/>
                </a:lnTo>
                <a:lnTo>
                  <a:pt x="1700079" y="168622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6" name="任意多边形: 形状 45"/>
          <p:cNvSpPr/>
          <p:nvPr>
            <p:custDataLst>
              <p:tags r:id="rId5"/>
            </p:custDataLst>
          </p:nvPr>
        </p:nvSpPr>
        <p:spPr>
          <a:xfrm>
            <a:off x="3037249" y="0"/>
            <a:ext cx="3019810" cy="1930400"/>
          </a:xfrm>
          <a:custGeom>
            <a:avLst/>
            <a:gdLst>
              <a:gd name="connsiteX0" fmla="*/ 0 w 3019810"/>
              <a:gd name="connsiteY0" fmla="*/ 0 h 1930400"/>
              <a:gd name="connsiteX1" fmla="*/ 1073548 w 3019810"/>
              <a:gd name="connsiteY1" fmla="*/ 0 h 1930400"/>
              <a:gd name="connsiteX2" fmla="*/ 3019810 w 3019810"/>
              <a:gd name="connsiteY2" fmla="*/ 1930400 h 1930400"/>
              <a:gd name="connsiteX3" fmla="*/ 1946262 w 3019810"/>
              <a:gd name="connsiteY3" fmla="*/ 1930400 h 1930400"/>
              <a:gd name="connsiteX4" fmla="*/ 0 w 3019810"/>
              <a:gd name="connsiteY4" fmla="*/ 0 h 193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9810" h="1930400">
                <a:moveTo>
                  <a:pt x="0" y="0"/>
                </a:moveTo>
                <a:lnTo>
                  <a:pt x="1073548" y="0"/>
                </a:lnTo>
                <a:lnTo>
                  <a:pt x="3019810" y="1930400"/>
                </a:lnTo>
                <a:lnTo>
                  <a:pt x="1946262" y="1930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任意多边形: 形状 50"/>
          <p:cNvSpPr/>
          <p:nvPr>
            <p:custDataLst>
              <p:tags r:id="rId6"/>
            </p:custDataLst>
          </p:nvPr>
        </p:nvSpPr>
        <p:spPr>
          <a:xfrm>
            <a:off x="8060649" y="5588001"/>
            <a:ext cx="2353980" cy="1269999"/>
          </a:xfrm>
          <a:custGeom>
            <a:avLst/>
            <a:gdLst>
              <a:gd name="connsiteX0" fmla="*/ 0 w 2353980"/>
              <a:gd name="connsiteY0" fmla="*/ 0 h 1269999"/>
              <a:gd name="connsiteX1" fmla="*/ 1073545 w 2353980"/>
              <a:gd name="connsiteY1" fmla="*/ 0 h 1269999"/>
              <a:gd name="connsiteX2" fmla="*/ 2353980 w 2353980"/>
              <a:gd name="connsiteY2" fmla="*/ 1269999 h 1269999"/>
              <a:gd name="connsiteX3" fmla="*/ 1280434 w 2353980"/>
              <a:gd name="connsiteY3" fmla="*/ 1269999 h 1269999"/>
              <a:gd name="connsiteX4" fmla="*/ 0 w 2353980"/>
              <a:gd name="connsiteY4" fmla="*/ 0 h 126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3980" h="1269999">
                <a:moveTo>
                  <a:pt x="0" y="0"/>
                </a:moveTo>
                <a:lnTo>
                  <a:pt x="1073545" y="0"/>
                </a:lnTo>
                <a:lnTo>
                  <a:pt x="2353980" y="1269999"/>
                </a:lnTo>
                <a:lnTo>
                  <a:pt x="1280434" y="12699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>
            <p:custDataLst>
              <p:tags r:id="rId7"/>
            </p:custDataLst>
          </p:nvPr>
        </p:nvCxnSpPr>
        <p:spPr>
          <a:xfrm>
            <a:off x="691554" y="3706354"/>
            <a:ext cx="4068000" cy="0"/>
          </a:xfrm>
          <a:prstGeom prst="line">
            <a:avLst/>
          </a:prstGeom>
          <a:ln w="12700">
            <a:solidFill>
              <a:schemeClr val="accent1">
                <a:alpha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矩形 3"/>
          <p:cNvSpPr/>
          <p:nvPr>
            <p:custDataLst>
              <p:tags r:id="rId8"/>
            </p:custDataLst>
          </p:nvPr>
        </p:nvSpPr>
        <p:spPr>
          <a:xfrm>
            <a:off x="702267" y="4480061"/>
            <a:ext cx="4428318" cy="158725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基于历史数据，结合市场趋势，预测202</a:t>
            </a:r>
            <a:r>
              <a:rPr lang="en-US" altLang="zh-CN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4</a:t>
            </a:r>
            <a:r>
              <a:rPr lang="zh-CN" alt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年末至</a:t>
            </a:r>
            <a:r>
              <a:rPr lang="en-US" altLang="zh-CN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2025</a:t>
            </a:r>
            <a:r>
              <a:rPr lang="zh-CN" alt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年矿粉需求稳步提升。水泥需求将逐渐走低，我们</a:t>
            </a:r>
            <a:r>
              <a:rPr lang="zh-CN" alt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最终将失去水泥的</a:t>
            </a:r>
            <a:r>
              <a:rPr lang="zh-CN" alt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业务。</a:t>
            </a:r>
            <a:endParaRPr lang="zh-CN" altLang="en-US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7" name="矩形 6"/>
          <p:cNvSpPr/>
          <p:nvPr>
            <p:custDataLst>
              <p:tags r:id="rId9"/>
            </p:custDataLst>
          </p:nvPr>
        </p:nvSpPr>
        <p:spPr>
          <a:xfrm>
            <a:off x="702267" y="3923067"/>
            <a:ext cx="4428318" cy="466665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latin typeface="+mn-ea"/>
                <a:cs typeface="+mn-ea"/>
              </a:rPr>
              <a:t>销量预测</a:t>
            </a:r>
            <a:endParaRPr lang="zh-CN" altLang="en-US" sz="2000" b="1" dirty="0">
              <a:latin typeface="+mn-ea"/>
              <a:cs typeface="+mn-ea"/>
            </a:endParaRPr>
          </a:p>
        </p:txBody>
      </p:sp>
      <p:pic>
        <p:nvPicPr>
          <p:cNvPr id="3" name="图片 2" descr="1999"/>
          <p:cNvPicPr>
            <a:picLocks noChangeAspect="1"/>
          </p:cNvPicPr>
          <p:nvPr/>
        </p:nvPicPr>
        <p:blipFill>
          <a:blip r:embed="rId10"/>
          <a:srcRect l="7663" t="7547" r="7663" b="6709"/>
          <a:stretch>
            <a:fillRect/>
          </a:stretch>
        </p:blipFill>
        <p:spPr>
          <a:xfrm>
            <a:off x="0" y="0"/>
            <a:ext cx="5633085" cy="285305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6803921" y="5353050"/>
            <a:ext cx="4741914" cy="792163"/>
          </a:xfrm>
        </p:spPr>
        <p:txBody>
          <a:bodyPr anchor="ctr"/>
          <a:lstStyle/>
          <a:p>
            <a:pPr algn="r"/>
            <a:r>
              <a:rPr lang="zh-CN" altLang="en-US" dirty="0"/>
              <a:t>年度总销售额预测</a:t>
            </a:r>
            <a:endParaRPr lang="zh-CN" altLang="en-US" dirty="0"/>
          </a:p>
        </p:txBody>
      </p:sp>
      <p:pic>
        <p:nvPicPr>
          <p:cNvPr id="12" name="图片 11" descr="/data/temp/bcb1d1d1-3521-11ef-9fd8-6a7c1e3f433a.jpg@base@tag=imgScale&amp;m=1&amp;w=3086&amp;h=1281&amp;q=95bcb1d1d1-3521-11ef-9fd8-6a7c1e3f433a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t="9418" b="28306"/>
          <a:stretch>
            <a:fillRect/>
          </a:stretch>
        </p:blipFill>
        <p:spPr>
          <a:xfrm>
            <a:off x="537379" y="559269"/>
            <a:ext cx="11117241" cy="4614242"/>
          </a:xfrm>
          <a:custGeom>
            <a:avLst/>
            <a:gdLst>
              <a:gd name="connsiteX0" fmla="*/ 0 w 10800000"/>
              <a:gd name="connsiteY0" fmla="*/ 0 h 3477260"/>
              <a:gd name="connsiteX1" fmla="*/ 10800000 w 10800000"/>
              <a:gd name="connsiteY1" fmla="*/ 0 h 3477260"/>
              <a:gd name="connsiteX2" fmla="*/ 10800000 w 10800000"/>
              <a:gd name="connsiteY2" fmla="*/ 3477260 h 3477260"/>
              <a:gd name="connsiteX3" fmla="*/ 0 w 10800000"/>
              <a:gd name="connsiteY3" fmla="*/ 3477260 h 347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0000" h="3477260">
                <a:moveTo>
                  <a:pt x="0" y="0"/>
                </a:moveTo>
                <a:lnTo>
                  <a:pt x="10800000" y="0"/>
                </a:lnTo>
                <a:lnTo>
                  <a:pt x="10800000" y="3477260"/>
                </a:lnTo>
                <a:lnTo>
                  <a:pt x="0" y="347726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矩形 3"/>
          <p:cNvSpPr/>
          <p:nvPr>
            <p:custDataLst>
              <p:tags r:id="rId4"/>
            </p:custDataLst>
          </p:nvPr>
        </p:nvSpPr>
        <p:spPr>
          <a:xfrm>
            <a:off x="726342" y="4224459"/>
            <a:ext cx="5142230" cy="1917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任意多边形: 形状 8"/>
          <p:cNvSpPr>
            <a:spLocks noChangeAspect="1"/>
          </p:cNvSpPr>
          <p:nvPr>
            <p:custDataLst>
              <p:tags r:id="rId5"/>
            </p:custDataLst>
          </p:nvPr>
        </p:nvSpPr>
        <p:spPr>
          <a:xfrm rot="10800000" flipH="1" flipV="1">
            <a:off x="1010187" y="4371779"/>
            <a:ext cx="279341" cy="567055"/>
          </a:xfrm>
          <a:custGeom>
            <a:avLst/>
            <a:gdLst>
              <a:gd name="connsiteX0" fmla="*/ 207995 w 295275"/>
              <a:gd name="connsiteY0" fmla="*/ 0 h 599179"/>
              <a:gd name="connsiteX1" fmla="*/ 218480 w 295275"/>
              <a:gd name="connsiteY1" fmla="*/ 17025 h 599179"/>
              <a:gd name="connsiteX2" fmla="*/ 263922 w 295275"/>
              <a:gd name="connsiteY2" fmla="*/ 59952 h 599179"/>
              <a:gd name="connsiteX3" fmla="*/ 275967 w 295275"/>
              <a:gd name="connsiteY3" fmla="*/ 66705 h 599179"/>
              <a:gd name="connsiteX4" fmla="*/ 258864 w 295275"/>
              <a:gd name="connsiteY4" fmla="*/ 77309 h 599179"/>
              <a:gd name="connsiteX5" fmla="*/ 164932 w 295275"/>
              <a:gd name="connsiteY5" fmla="*/ 229252 h 599179"/>
              <a:gd name="connsiteX6" fmla="*/ 145322 w 295275"/>
              <a:gd name="connsiteY6" fmla="*/ 303904 h 599179"/>
              <a:gd name="connsiteX7" fmla="*/ 295275 w 295275"/>
              <a:gd name="connsiteY7" fmla="*/ 303904 h 599179"/>
              <a:gd name="connsiteX8" fmla="*/ 295275 w 295275"/>
              <a:gd name="connsiteY8" fmla="*/ 599179 h 599179"/>
              <a:gd name="connsiteX9" fmla="*/ 0 w 295275"/>
              <a:gd name="connsiteY9" fmla="*/ 599179 h 599179"/>
              <a:gd name="connsiteX10" fmla="*/ 0 w 295275"/>
              <a:gd name="connsiteY10" fmla="*/ 303904 h 599179"/>
              <a:gd name="connsiteX11" fmla="*/ 5952 w 295275"/>
              <a:gd name="connsiteY11" fmla="*/ 269304 h 599179"/>
              <a:gd name="connsiteX12" fmla="*/ 204540 w 295275"/>
              <a:gd name="connsiteY12" fmla="*/ 547 h 599179"/>
              <a:gd name="connsiteX0-1" fmla="*/ 207995 w 295275"/>
              <a:gd name="connsiteY0-2" fmla="*/ 0 h 599179"/>
              <a:gd name="connsiteX1-3" fmla="*/ 218480 w 295275"/>
              <a:gd name="connsiteY1-4" fmla="*/ 17025 h 599179"/>
              <a:gd name="connsiteX2-5" fmla="*/ 263922 w 295275"/>
              <a:gd name="connsiteY2-6" fmla="*/ 59952 h 599179"/>
              <a:gd name="connsiteX3-7" fmla="*/ 275967 w 295275"/>
              <a:gd name="connsiteY3-8" fmla="*/ 66705 h 599179"/>
              <a:gd name="connsiteX4-9" fmla="*/ 258864 w 295275"/>
              <a:gd name="connsiteY4-10" fmla="*/ 77309 h 599179"/>
              <a:gd name="connsiteX5-11" fmla="*/ 164932 w 295275"/>
              <a:gd name="connsiteY5-12" fmla="*/ 229252 h 599179"/>
              <a:gd name="connsiteX6-13" fmla="*/ 152376 w 295275"/>
              <a:gd name="connsiteY6-14" fmla="*/ 303904 h 599179"/>
              <a:gd name="connsiteX7-15" fmla="*/ 295275 w 295275"/>
              <a:gd name="connsiteY7-16" fmla="*/ 303904 h 599179"/>
              <a:gd name="connsiteX8-17" fmla="*/ 295275 w 295275"/>
              <a:gd name="connsiteY8-18" fmla="*/ 599179 h 599179"/>
              <a:gd name="connsiteX9-19" fmla="*/ 0 w 295275"/>
              <a:gd name="connsiteY9-20" fmla="*/ 599179 h 599179"/>
              <a:gd name="connsiteX10-21" fmla="*/ 0 w 295275"/>
              <a:gd name="connsiteY10-22" fmla="*/ 303904 h 599179"/>
              <a:gd name="connsiteX11-23" fmla="*/ 5952 w 295275"/>
              <a:gd name="connsiteY11-24" fmla="*/ 269304 h 599179"/>
              <a:gd name="connsiteX12-25" fmla="*/ 204540 w 295275"/>
              <a:gd name="connsiteY12-26" fmla="*/ 547 h 599179"/>
              <a:gd name="connsiteX13" fmla="*/ 207995 w 295275"/>
              <a:gd name="connsiteY13" fmla="*/ 0 h 599179"/>
              <a:gd name="connsiteX0-27" fmla="*/ 207995 w 295275"/>
              <a:gd name="connsiteY0-28" fmla="*/ 0 h 599179"/>
              <a:gd name="connsiteX1-29" fmla="*/ 218480 w 295275"/>
              <a:gd name="connsiteY1-30" fmla="*/ 17025 h 599179"/>
              <a:gd name="connsiteX2-31" fmla="*/ 263922 w 295275"/>
              <a:gd name="connsiteY2-32" fmla="*/ 59952 h 599179"/>
              <a:gd name="connsiteX3-33" fmla="*/ 275967 w 295275"/>
              <a:gd name="connsiteY3-34" fmla="*/ 66705 h 599179"/>
              <a:gd name="connsiteX4-35" fmla="*/ 258864 w 295275"/>
              <a:gd name="connsiteY4-36" fmla="*/ 77309 h 599179"/>
              <a:gd name="connsiteX5-37" fmla="*/ 164932 w 295275"/>
              <a:gd name="connsiteY5-38" fmla="*/ 229252 h 599179"/>
              <a:gd name="connsiteX6-39" fmla="*/ 152376 w 295275"/>
              <a:gd name="connsiteY6-40" fmla="*/ 303904 h 599179"/>
              <a:gd name="connsiteX7-41" fmla="*/ 295275 w 295275"/>
              <a:gd name="connsiteY7-42" fmla="*/ 303904 h 599179"/>
              <a:gd name="connsiteX8-43" fmla="*/ 295275 w 295275"/>
              <a:gd name="connsiteY8-44" fmla="*/ 599179 h 599179"/>
              <a:gd name="connsiteX9-45" fmla="*/ 0 w 295275"/>
              <a:gd name="connsiteY9-46" fmla="*/ 599179 h 599179"/>
              <a:gd name="connsiteX10-47" fmla="*/ 0 w 295275"/>
              <a:gd name="connsiteY10-48" fmla="*/ 303904 h 599179"/>
              <a:gd name="connsiteX11-49" fmla="*/ 5952 w 295275"/>
              <a:gd name="connsiteY11-50" fmla="*/ 269304 h 599179"/>
              <a:gd name="connsiteX12-51" fmla="*/ 204540 w 295275"/>
              <a:gd name="connsiteY12-52" fmla="*/ 547 h 599179"/>
              <a:gd name="connsiteX13-53" fmla="*/ 207995 w 295275"/>
              <a:gd name="connsiteY13-54" fmla="*/ 0 h 599179"/>
              <a:gd name="connsiteX0-55" fmla="*/ 207995 w 295275"/>
              <a:gd name="connsiteY0-56" fmla="*/ 0 h 599179"/>
              <a:gd name="connsiteX1-57" fmla="*/ 218480 w 295275"/>
              <a:gd name="connsiteY1-58" fmla="*/ 17025 h 599179"/>
              <a:gd name="connsiteX2-59" fmla="*/ 263922 w 295275"/>
              <a:gd name="connsiteY2-60" fmla="*/ 59952 h 599179"/>
              <a:gd name="connsiteX3-61" fmla="*/ 275967 w 295275"/>
              <a:gd name="connsiteY3-62" fmla="*/ 66705 h 599179"/>
              <a:gd name="connsiteX4-63" fmla="*/ 258864 w 295275"/>
              <a:gd name="connsiteY4-64" fmla="*/ 77309 h 599179"/>
              <a:gd name="connsiteX5-65" fmla="*/ 164932 w 295275"/>
              <a:gd name="connsiteY5-66" fmla="*/ 229252 h 599179"/>
              <a:gd name="connsiteX6-67" fmla="*/ 152376 w 295275"/>
              <a:gd name="connsiteY6-68" fmla="*/ 303904 h 599179"/>
              <a:gd name="connsiteX7-69" fmla="*/ 295275 w 295275"/>
              <a:gd name="connsiteY7-70" fmla="*/ 303904 h 599179"/>
              <a:gd name="connsiteX8-71" fmla="*/ 295275 w 295275"/>
              <a:gd name="connsiteY8-72" fmla="*/ 599179 h 599179"/>
              <a:gd name="connsiteX9-73" fmla="*/ 0 w 295275"/>
              <a:gd name="connsiteY9-74" fmla="*/ 599179 h 599179"/>
              <a:gd name="connsiteX10-75" fmla="*/ 0 w 295275"/>
              <a:gd name="connsiteY10-76" fmla="*/ 303904 h 599179"/>
              <a:gd name="connsiteX11-77" fmla="*/ 5952 w 295275"/>
              <a:gd name="connsiteY11-78" fmla="*/ 269304 h 599179"/>
              <a:gd name="connsiteX12-79" fmla="*/ 204540 w 295275"/>
              <a:gd name="connsiteY12-80" fmla="*/ 547 h 599179"/>
              <a:gd name="connsiteX13-81" fmla="*/ 207995 w 295275"/>
              <a:gd name="connsiteY13-82" fmla="*/ 0 h 599179"/>
              <a:gd name="connsiteX0-83" fmla="*/ 207995 w 295275"/>
              <a:gd name="connsiteY0-84" fmla="*/ 0 h 599179"/>
              <a:gd name="connsiteX1-85" fmla="*/ 218480 w 295275"/>
              <a:gd name="connsiteY1-86" fmla="*/ 17025 h 599179"/>
              <a:gd name="connsiteX2-87" fmla="*/ 263922 w 295275"/>
              <a:gd name="connsiteY2-88" fmla="*/ 59952 h 599179"/>
              <a:gd name="connsiteX3-89" fmla="*/ 275967 w 295275"/>
              <a:gd name="connsiteY3-90" fmla="*/ 66705 h 599179"/>
              <a:gd name="connsiteX4-91" fmla="*/ 258864 w 295275"/>
              <a:gd name="connsiteY4-92" fmla="*/ 77309 h 599179"/>
              <a:gd name="connsiteX5-93" fmla="*/ 152376 w 295275"/>
              <a:gd name="connsiteY5-94" fmla="*/ 303904 h 599179"/>
              <a:gd name="connsiteX6-95" fmla="*/ 295275 w 295275"/>
              <a:gd name="connsiteY6-96" fmla="*/ 303904 h 599179"/>
              <a:gd name="connsiteX7-97" fmla="*/ 295275 w 295275"/>
              <a:gd name="connsiteY7-98" fmla="*/ 599179 h 599179"/>
              <a:gd name="connsiteX8-99" fmla="*/ 0 w 295275"/>
              <a:gd name="connsiteY8-100" fmla="*/ 599179 h 599179"/>
              <a:gd name="connsiteX9-101" fmla="*/ 0 w 295275"/>
              <a:gd name="connsiteY9-102" fmla="*/ 303904 h 599179"/>
              <a:gd name="connsiteX10-103" fmla="*/ 5952 w 295275"/>
              <a:gd name="connsiteY10-104" fmla="*/ 269304 h 599179"/>
              <a:gd name="connsiteX11-105" fmla="*/ 204540 w 295275"/>
              <a:gd name="connsiteY11-106" fmla="*/ 547 h 599179"/>
              <a:gd name="connsiteX12-107" fmla="*/ 207995 w 295275"/>
              <a:gd name="connsiteY12-108" fmla="*/ 0 h 599179"/>
              <a:gd name="connsiteX0-109" fmla="*/ 207995 w 295275"/>
              <a:gd name="connsiteY0-110" fmla="*/ 0 h 599179"/>
              <a:gd name="connsiteX1-111" fmla="*/ 218480 w 295275"/>
              <a:gd name="connsiteY1-112" fmla="*/ 17025 h 599179"/>
              <a:gd name="connsiteX2-113" fmla="*/ 263922 w 295275"/>
              <a:gd name="connsiteY2-114" fmla="*/ 59952 h 599179"/>
              <a:gd name="connsiteX3-115" fmla="*/ 275967 w 295275"/>
              <a:gd name="connsiteY3-116" fmla="*/ 66705 h 599179"/>
              <a:gd name="connsiteX4-117" fmla="*/ 258864 w 295275"/>
              <a:gd name="connsiteY4-118" fmla="*/ 77309 h 599179"/>
              <a:gd name="connsiteX5-119" fmla="*/ 152376 w 295275"/>
              <a:gd name="connsiteY5-120" fmla="*/ 303904 h 599179"/>
              <a:gd name="connsiteX6-121" fmla="*/ 295275 w 295275"/>
              <a:gd name="connsiteY6-122" fmla="*/ 303904 h 599179"/>
              <a:gd name="connsiteX7-123" fmla="*/ 295275 w 295275"/>
              <a:gd name="connsiteY7-124" fmla="*/ 599179 h 599179"/>
              <a:gd name="connsiteX8-125" fmla="*/ 0 w 295275"/>
              <a:gd name="connsiteY8-126" fmla="*/ 599179 h 599179"/>
              <a:gd name="connsiteX9-127" fmla="*/ 0 w 295275"/>
              <a:gd name="connsiteY9-128" fmla="*/ 303904 h 599179"/>
              <a:gd name="connsiteX10-129" fmla="*/ 5952 w 295275"/>
              <a:gd name="connsiteY10-130" fmla="*/ 269304 h 599179"/>
              <a:gd name="connsiteX11-131" fmla="*/ 204540 w 295275"/>
              <a:gd name="connsiteY11-132" fmla="*/ 547 h 599179"/>
              <a:gd name="connsiteX12-133" fmla="*/ 207995 w 295275"/>
              <a:gd name="connsiteY12-134" fmla="*/ 0 h 599179"/>
              <a:gd name="connsiteX0-135" fmla="*/ 207995 w 295275"/>
              <a:gd name="connsiteY0-136" fmla="*/ 0 h 599179"/>
              <a:gd name="connsiteX1-137" fmla="*/ 218480 w 295275"/>
              <a:gd name="connsiteY1-138" fmla="*/ 17025 h 599179"/>
              <a:gd name="connsiteX2-139" fmla="*/ 263922 w 295275"/>
              <a:gd name="connsiteY2-140" fmla="*/ 59952 h 599179"/>
              <a:gd name="connsiteX3-141" fmla="*/ 275967 w 295275"/>
              <a:gd name="connsiteY3-142" fmla="*/ 66705 h 599179"/>
              <a:gd name="connsiteX4-143" fmla="*/ 152376 w 295275"/>
              <a:gd name="connsiteY4-144" fmla="*/ 303904 h 599179"/>
              <a:gd name="connsiteX5-145" fmla="*/ 295275 w 295275"/>
              <a:gd name="connsiteY5-146" fmla="*/ 303904 h 599179"/>
              <a:gd name="connsiteX6-147" fmla="*/ 295275 w 295275"/>
              <a:gd name="connsiteY6-148" fmla="*/ 599179 h 599179"/>
              <a:gd name="connsiteX7-149" fmla="*/ 0 w 295275"/>
              <a:gd name="connsiteY7-150" fmla="*/ 599179 h 599179"/>
              <a:gd name="connsiteX8-151" fmla="*/ 0 w 295275"/>
              <a:gd name="connsiteY8-152" fmla="*/ 303904 h 599179"/>
              <a:gd name="connsiteX9-153" fmla="*/ 5952 w 295275"/>
              <a:gd name="connsiteY9-154" fmla="*/ 269304 h 599179"/>
              <a:gd name="connsiteX10-155" fmla="*/ 204540 w 295275"/>
              <a:gd name="connsiteY10-156" fmla="*/ 547 h 599179"/>
              <a:gd name="connsiteX11-157" fmla="*/ 207995 w 295275"/>
              <a:gd name="connsiteY11-158" fmla="*/ 0 h 599179"/>
              <a:gd name="connsiteX0-159" fmla="*/ 207995 w 295275"/>
              <a:gd name="connsiteY0-160" fmla="*/ 0 h 599179"/>
              <a:gd name="connsiteX1-161" fmla="*/ 218480 w 295275"/>
              <a:gd name="connsiteY1-162" fmla="*/ 17025 h 599179"/>
              <a:gd name="connsiteX2-163" fmla="*/ 263922 w 295275"/>
              <a:gd name="connsiteY2-164" fmla="*/ 59952 h 599179"/>
              <a:gd name="connsiteX3-165" fmla="*/ 275967 w 295275"/>
              <a:gd name="connsiteY3-166" fmla="*/ 66705 h 599179"/>
              <a:gd name="connsiteX4-167" fmla="*/ 152376 w 295275"/>
              <a:gd name="connsiteY4-168" fmla="*/ 303904 h 599179"/>
              <a:gd name="connsiteX5-169" fmla="*/ 295275 w 295275"/>
              <a:gd name="connsiteY5-170" fmla="*/ 303904 h 599179"/>
              <a:gd name="connsiteX6-171" fmla="*/ 295275 w 295275"/>
              <a:gd name="connsiteY6-172" fmla="*/ 599179 h 599179"/>
              <a:gd name="connsiteX7-173" fmla="*/ 0 w 295275"/>
              <a:gd name="connsiteY7-174" fmla="*/ 599179 h 599179"/>
              <a:gd name="connsiteX8-175" fmla="*/ 0 w 295275"/>
              <a:gd name="connsiteY8-176" fmla="*/ 303904 h 599179"/>
              <a:gd name="connsiteX9-177" fmla="*/ 5952 w 295275"/>
              <a:gd name="connsiteY9-178" fmla="*/ 269304 h 599179"/>
              <a:gd name="connsiteX10-179" fmla="*/ 204540 w 295275"/>
              <a:gd name="connsiteY10-180" fmla="*/ 547 h 599179"/>
              <a:gd name="connsiteX11-181" fmla="*/ 207995 w 295275"/>
              <a:gd name="connsiteY11-182" fmla="*/ 0 h 599179"/>
              <a:gd name="connsiteX0-183" fmla="*/ 207995 w 295275"/>
              <a:gd name="connsiteY0-184" fmla="*/ 0 h 599179"/>
              <a:gd name="connsiteX1-185" fmla="*/ 218480 w 295275"/>
              <a:gd name="connsiteY1-186" fmla="*/ 17025 h 599179"/>
              <a:gd name="connsiteX2-187" fmla="*/ 263922 w 295275"/>
              <a:gd name="connsiteY2-188" fmla="*/ 59952 h 599179"/>
              <a:gd name="connsiteX3-189" fmla="*/ 275967 w 295275"/>
              <a:gd name="connsiteY3-190" fmla="*/ 66705 h 599179"/>
              <a:gd name="connsiteX4-191" fmla="*/ 152376 w 295275"/>
              <a:gd name="connsiteY4-192" fmla="*/ 303904 h 599179"/>
              <a:gd name="connsiteX5-193" fmla="*/ 295275 w 295275"/>
              <a:gd name="connsiteY5-194" fmla="*/ 303904 h 599179"/>
              <a:gd name="connsiteX6-195" fmla="*/ 295275 w 295275"/>
              <a:gd name="connsiteY6-196" fmla="*/ 599179 h 599179"/>
              <a:gd name="connsiteX7-197" fmla="*/ 0 w 295275"/>
              <a:gd name="connsiteY7-198" fmla="*/ 599179 h 599179"/>
              <a:gd name="connsiteX8-199" fmla="*/ 0 w 295275"/>
              <a:gd name="connsiteY8-200" fmla="*/ 303904 h 599179"/>
              <a:gd name="connsiteX9-201" fmla="*/ 5952 w 295275"/>
              <a:gd name="connsiteY9-202" fmla="*/ 269304 h 599179"/>
              <a:gd name="connsiteX10-203" fmla="*/ 204540 w 295275"/>
              <a:gd name="connsiteY10-204" fmla="*/ 547 h 599179"/>
              <a:gd name="connsiteX11-205" fmla="*/ 207995 w 295275"/>
              <a:gd name="connsiteY11-206" fmla="*/ 0 h 599179"/>
              <a:gd name="connsiteX0-207" fmla="*/ 207995 w 295275"/>
              <a:gd name="connsiteY0-208" fmla="*/ 0 h 599179"/>
              <a:gd name="connsiteX1-209" fmla="*/ 218480 w 295275"/>
              <a:gd name="connsiteY1-210" fmla="*/ 17025 h 599179"/>
              <a:gd name="connsiteX2-211" fmla="*/ 263922 w 295275"/>
              <a:gd name="connsiteY2-212" fmla="*/ 59952 h 599179"/>
              <a:gd name="connsiteX3-213" fmla="*/ 275967 w 295275"/>
              <a:gd name="connsiteY3-214" fmla="*/ 66705 h 599179"/>
              <a:gd name="connsiteX4-215" fmla="*/ 152376 w 295275"/>
              <a:gd name="connsiteY4-216" fmla="*/ 303904 h 599179"/>
              <a:gd name="connsiteX5-217" fmla="*/ 295275 w 295275"/>
              <a:gd name="connsiteY5-218" fmla="*/ 303904 h 599179"/>
              <a:gd name="connsiteX6-219" fmla="*/ 295275 w 295275"/>
              <a:gd name="connsiteY6-220" fmla="*/ 599179 h 599179"/>
              <a:gd name="connsiteX7-221" fmla="*/ 0 w 295275"/>
              <a:gd name="connsiteY7-222" fmla="*/ 599179 h 599179"/>
              <a:gd name="connsiteX8-223" fmla="*/ 0 w 295275"/>
              <a:gd name="connsiteY8-224" fmla="*/ 303904 h 599179"/>
              <a:gd name="connsiteX9-225" fmla="*/ 5952 w 295275"/>
              <a:gd name="connsiteY9-226" fmla="*/ 269304 h 599179"/>
              <a:gd name="connsiteX10-227" fmla="*/ 204540 w 295275"/>
              <a:gd name="connsiteY10-228" fmla="*/ 547 h 599179"/>
              <a:gd name="connsiteX11-229" fmla="*/ 207995 w 295275"/>
              <a:gd name="connsiteY11-230" fmla="*/ 0 h 599179"/>
              <a:gd name="connsiteX0-231" fmla="*/ 207995 w 295275"/>
              <a:gd name="connsiteY0-232" fmla="*/ 0 h 599179"/>
              <a:gd name="connsiteX1-233" fmla="*/ 218480 w 295275"/>
              <a:gd name="connsiteY1-234" fmla="*/ 17025 h 599179"/>
              <a:gd name="connsiteX2-235" fmla="*/ 263922 w 295275"/>
              <a:gd name="connsiteY2-236" fmla="*/ 59952 h 599179"/>
              <a:gd name="connsiteX3-237" fmla="*/ 275967 w 295275"/>
              <a:gd name="connsiteY3-238" fmla="*/ 66705 h 599179"/>
              <a:gd name="connsiteX4-239" fmla="*/ 152376 w 295275"/>
              <a:gd name="connsiteY4-240" fmla="*/ 303904 h 599179"/>
              <a:gd name="connsiteX5-241" fmla="*/ 295275 w 295275"/>
              <a:gd name="connsiteY5-242" fmla="*/ 303904 h 599179"/>
              <a:gd name="connsiteX6-243" fmla="*/ 295275 w 295275"/>
              <a:gd name="connsiteY6-244" fmla="*/ 599179 h 599179"/>
              <a:gd name="connsiteX7-245" fmla="*/ 0 w 295275"/>
              <a:gd name="connsiteY7-246" fmla="*/ 599179 h 599179"/>
              <a:gd name="connsiteX8-247" fmla="*/ 0 w 295275"/>
              <a:gd name="connsiteY8-248" fmla="*/ 303904 h 599179"/>
              <a:gd name="connsiteX9-249" fmla="*/ 204540 w 295275"/>
              <a:gd name="connsiteY9-250" fmla="*/ 547 h 599179"/>
              <a:gd name="connsiteX10-251" fmla="*/ 207995 w 295275"/>
              <a:gd name="connsiteY10-252" fmla="*/ 0 h 599179"/>
              <a:gd name="connsiteX0-253" fmla="*/ 207995 w 295275"/>
              <a:gd name="connsiteY0-254" fmla="*/ 0 h 599179"/>
              <a:gd name="connsiteX1-255" fmla="*/ 218480 w 295275"/>
              <a:gd name="connsiteY1-256" fmla="*/ 17025 h 599179"/>
              <a:gd name="connsiteX2-257" fmla="*/ 263922 w 295275"/>
              <a:gd name="connsiteY2-258" fmla="*/ 59952 h 599179"/>
              <a:gd name="connsiteX3-259" fmla="*/ 275967 w 295275"/>
              <a:gd name="connsiteY3-260" fmla="*/ 66705 h 599179"/>
              <a:gd name="connsiteX4-261" fmla="*/ 152376 w 295275"/>
              <a:gd name="connsiteY4-262" fmla="*/ 303904 h 599179"/>
              <a:gd name="connsiteX5-263" fmla="*/ 295275 w 295275"/>
              <a:gd name="connsiteY5-264" fmla="*/ 303904 h 599179"/>
              <a:gd name="connsiteX6-265" fmla="*/ 295275 w 295275"/>
              <a:gd name="connsiteY6-266" fmla="*/ 599179 h 599179"/>
              <a:gd name="connsiteX7-267" fmla="*/ 0 w 295275"/>
              <a:gd name="connsiteY7-268" fmla="*/ 599179 h 599179"/>
              <a:gd name="connsiteX8-269" fmla="*/ 0 w 295275"/>
              <a:gd name="connsiteY8-270" fmla="*/ 303904 h 599179"/>
              <a:gd name="connsiteX9-271" fmla="*/ 204540 w 295275"/>
              <a:gd name="connsiteY9-272" fmla="*/ 547 h 599179"/>
              <a:gd name="connsiteX10-273" fmla="*/ 207995 w 295275"/>
              <a:gd name="connsiteY10-274" fmla="*/ 0 h 599179"/>
              <a:gd name="connsiteX0-275" fmla="*/ 207995 w 295275"/>
              <a:gd name="connsiteY0-276" fmla="*/ 0 h 599179"/>
              <a:gd name="connsiteX1-277" fmla="*/ 218480 w 295275"/>
              <a:gd name="connsiteY1-278" fmla="*/ 17025 h 599179"/>
              <a:gd name="connsiteX2-279" fmla="*/ 263922 w 295275"/>
              <a:gd name="connsiteY2-280" fmla="*/ 59952 h 599179"/>
              <a:gd name="connsiteX3-281" fmla="*/ 275967 w 295275"/>
              <a:gd name="connsiteY3-282" fmla="*/ 66705 h 599179"/>
              <a:gd name="connsiteX4-283" fmla="*/ 152376 w 295275"/>
              <a:gd name="connsiteY4-284" fmla="*/ 303904 h 599179"/>
              <a:gd name="connsiteX5-285" fmla="*/ 295275 w 295275"/>
              <a:gd name="connsiteY5-286" fmla="*/ 303904 h 599179"/>
              <a:gd name="connsiteX6-287" fmla="*/ 295275 w 295275"/>
              <a:gd name="connsiteY6-288" fmla="*/ 599179 h 599179"/>
              <a:gd name="connsiteX7-289" fmla="*/ 0 w 295275"/>
              <a:gd name="connsiteY7-290" fmla="*/ 599179 h 599179"/>
              <a:gd name="connsiteX8-291" fmla="*/ 0 w 295275"/>
              <a:gd name="connsiteY8-292" fmla="*/ 303904 h 599179"/>
              <a:gd name="connsiteX9-293" fmla="*/ 207995 w 295275"/>
              <a:gd name="connsiteY9-294" fmla="*/ 0 h 599179"/>
              <a:gd name="connsiteX0-295" fmla="*/ 207995 w 295275"/>
              <a:gd name="connsiteY0-296" fmla="*/ 0 h 599179"/>
              <a:gd name="connsiteX1-297" fmla="*/ 218480 w 295275"/>
              <a:gd name="connsiteY1-298" fmla="*/ 17025 h 599179"/>
              <a:gd name="connsiteX2-299" fmla="*/ 263922 w 295275"/>
              <a:gd name="connsiteY2-300" fmla="*/ 59952 h 599179"/>
              <a:gd name="connsiteX3-301" fmla="*/ 275967 w 295275"/>
              <a:gd name="connsiteY3-302" fmla="*/ 66705 h 599179"/>
              <a:gd name="connsiteX4-303" fmla="*/ 152376 w 295275"/>
              <a:gd name="connsiteY4-304" fmla="*/ 303904 h 599179"/>
              <a:gd name="connsiteX5-305" fmla="*/ 295275 w 295275"/>
              <a:gd name="connsiteY5-306" fmla="*/ 303904 h 599179"/>
              <a:gd name="connsiteX6-307" fmla="*/ 295275 w 295275"/>
              <a:gd name="connsiteY6-308" fmla="*/ 599179 h 599179"/>
              <a:gd name="connsiteX7-309" fmla="*/ 0 w 295275"/>
              <a:gd name="connsiteY7-310" fmla="*/ 599179 h 599179"/>
              <a:gd name="connsiteX8-311" fmla="*/ 0 w 295275"/>
              <a:gd name="connsiteY8-312" fmla="*/ 303904 h 599179"/>
              <a:gd name="connsiteX9-313" fmla="*/ 207995 w 295275"/>
              <a:gd name="connsiteY9-314" fmla="*/ 0 h 599179"/>
              <a:gd name="connsiteX0-315" fmla="*/ 207995 w 295275"/>
              <a:gd name="connsiteY0-316" fmla="*/ 0 h 599179"/>
              <a:gd name="connsiteX1-317" fmla="*/ 218480 w 295275"/>
              <a:gd name="connsiteY1-318" fmla="*/ 17025 h 599179"/>
              <a:gd name="connsiteX2-319" fmla="*/ 263922 w 295275"/>
              <a:gd name="connsiteY2-320" fmla="*/ 59952 h 599179"/>
              <a:gd name="connsiteX3-321" fmla="*/ 275967 w 295275"/>
              <a:gd name="connsiteY3-322" fmla="*/ 66705 h 599179"/>
              <a:gd name="connsiteX4-323" fmla="*/ 152376 w 295275"/>
              <a:gd name="connsiteY4-324" fmla="*/ 303904 h 599179"/>
              <a:gd name="connsiteX5-325" fmla="*/ 295275 w 295275"/>
              <a:gd name="connsiteY5-326" fmla="*/ 303904 h 599179"/>
              <a:gd name="connsiteX6-327" fmla="*/ 295275 w 295275"/>
              <a:gd name="connsiteY6-328" fmla="*/ 599179 h 599179"/>
              <a:gd name="connsiteX7-329" fmla="*/ 0 w 295275"/>
              <a:gd name="connsiteY7-330" fmla="*/ 599179 h 599179"/>
              <a:gd name="connsiteX8-331" fmla="*/ 0 w 295275"/>
              <a:gd name="connsiteY8-332" fmla="*/ 303904 h 599179"/>
              <a:gd name="connsiteX9-333" fmla="*/ 207995 w 295275"/>
              <a:gd name="connsiteY9-334" fmla="*/ 0 h 599179"/>
              <a:gd name="connsiteX0-335" fmla="*/ 207995 w 295275"/>
              <a:gd name="connsiteY0-336" fmla="*/ 0 h 599179"/>
              <a:gd name="connsiteX1-337" fmla="*/ 218480 w 295275"/>
              <a:gd name="connsiteY1-338" fmla="*/ 17025 h 599179"/>
              <a:gd name="connsiteX2-339" fmla="*/ 263922 w 295275"/>
              <a:gd name="connsiteY2-340" fmla="*/ 59952 h 599179"/>
              <a:gd name="connsiteX3-341" fmla="*/ 275967 w 295275"/>
              <a:gd name="connsiteY3-342" fmla="*/ 66705 h 599179"/>
              <a:gd name="connsiteX4-343" fmla="*/ 152376 w 295275"/>
              <a:gd name="connsiteY4-344" fmla="*/ 303904 h 599179"/>
              <a:gd name="connsiteX5-345" fmla="*/ 295275 w 295275"/>
              <a:gd name="connsiteY5-346" fmla="*/ 303904 h 599179"/>
              <a:gd name="connsiteX6-347" fmla="*/ 295275 w 295275"/>
              <a:gd name="connsiteY6-348" fmla="*/ 599179 h 599179"/>
              <a:gd name="connsiteX7-349" fmla="*/ 0 w 295275"/>
              <a:gd name="connsiteY7-350" fmla="*/ 599179 h 599179"/>
              <a:gd name="connsiteX8-351" fmla="*/ 0 w 295275"/>
              <a:gd name="connsiteY8-352" fmla="*/ 303904 h 599179"/>
              <a:gd name="connsiteX9-353" fmla="*/ 207995 w 295275"/>
              <a:gd name="connsiteY9-354" fmla="*/ 0 h 599179"/>
              <a:gd name="connsiteX0-355" fmla="*/ 207995 w 295275"/>
              <a:gd name="connsiteY0-356" fmla="*/ 0 h 599179"/>
              <a:gd name="connsiteX1-357" fmla="*/ 218480 w 295275"/>
              <a:gd name="connsiteY1-358" fmla="*/ 17025 h 599179"/>
              <a:gd name="connsiteX2-359" fmla="*/ 263922 w 295275"/>
              <a:gd name="connsiteY2-360" fmla="*/ 59952 h 599179"/>
              <a:gd name="connsiteX3-361" fmla="*/ 275967 w 295275"/>
              <a:gd name="connsiteY3-362" fmla="*/ 66705 h 599179"/>
              <a:gd name="connsiteX4-363" fmla="*/ 152376 w 295275"/>
              <a:gd name="connsiteY4-364" fmla="*/ 303904 h 599179"/>
              <a:gd name="connsiteX5-365" fmla="*/ 295275 w 295275"/>
              <a:gd name="connsiteY5-366" fmla="*/ 303904 h 599179"/>
              <a:gd name="connsiteX6-367" fmla="*/ 295275 w 295275"/>
              <a:gd name="connsiteY6-368" fmla="*/ 599179 h 599179"/>
              <a:gd name="connsiteX7-369" fmla="*/ 0 w 295275"/>
              <a:gd name="connsiteY7-370" fmla="*/ 599179 h 599179"/>
              <a:gd name="connsiteX8-371" fmla="*/ 0 w 295275"/>
              <a:gd name="connsiteY8-372" fmla="*/ 303904 h 599179"/>
              <a:gd name="connsiteX9-373" fmla="*/ 207995 w 295275"/>
              <a:gd name="connsiteY9-374" fmla="*/ 0 h 599179"/>
              <a:gd name="connsiteX0-375" fmla="*/ 207995 w 295275"/>
              <a:gd name="connsiteY0-376" fmla="*/ 0 h 599179"/>
              <a:gd name="connsiteX1-377" fmla="*/ 218480 w 295275"/>
              <a:gd name="connsiteY1-378" fmla="*/ 17025 h 599179"/>
              <a:gd name="connsiteX2-379" fmla="*/ 263922 w 295275"/>
              <a:gd name="connsiteY2-380" fmla="*/ 59952 h 599179"/>
              <a:gd name="connsiteX3-381" fmla="*/ 275967 w 295275"/>
              <a:gd name="connsiteY3-382" fmla="*/ 66705 h 599179"/>
              <a:gd name="connsiteX4-383" fmla="*/ 152376 w 295275"/>
              <a:gd name="connsiteY4-384" fmla="*/ 303904 h 599179"/>
              <a:gd name="connsiteX5-385" fmla="*/ 295275 w 295275"/>
              <a:gd name="connsiteY5-386" fmla="*/ 303904 h 599179"/>
              <a:gd name="connsiteX6-387" fmla="*/ 295275 w 295275"/>
              <a:gd name="connsiteY6-388" fmla="*/ 599179 h 599179"/>
              <a:gd name="connsiteX7-389" fmla="*/ 0 w 295275"/>
              <a:gd name="connsiteY7-390" fmla="*/ 599179 h 599179"/>
              <a:gd name="connsiteX8-391" fmla="*/ 0 w 295275"/>
              <a:gd name="connsiteY8-392" fmla="*/ 303904 h 599179"/>
              <a:gd name="connsiteX9-393" fmla="*/ 207995 w 295275"/>
              <a:gd name="connsiteY9-394" fmla="*/ 0 h 599179"/>
              <a:gd name="connsiteX0-395" fmla="*/ 207995 w 295275"/>
              <a:gd name="connsiteY0-396" fmla="*/ 0 h 599179"/>
              <a:gd name="connsiteX1-397" fmla="*/ 218480 w 295275"/>
              <a:gd name="connsiteY1-398" fmla="*/ 17025 h 599179"/>
              <a:gd name="connsiteX2-399" fmla="*/ 263922 w 295275"/>
              <a:gd name="connsiteY2-400" fmla="*/ 59952 h 599179"/>
              <a:gd name="connsiteX3-401" fmla="*/ 275967 w 295275"/>
              <a:gd name="connsiteY3-402" fmla="*/ 66705 h 599179"/>
              <a:gd name="connsiteX4-403" fmla="*/ 152376 w 295275"/>
              <a:gd name="connsiteY4-404" fmla="*/ 303904 h 599179"/>
              <a:gd name="connsiteX5-405" fmla="*/ 295275 w 295275"/>
              <a:gd name="connsiteY5-406" fmla="*/ 303904 h 599179"/>
              <a:gd name="connsiteX6-407" fmla="*/ 295275 w 295275"/>
              <a:gd name="connsiteY6-408" fmla="*/ 599179 h 599179"/>
              <a:gd name="connsiteX7-409" fmla="*/ 0 w 295275"/>
              <a:gd name="connsiteY7-410" fmla="*/ 599179 h 599179"/>
              <a:gd name="connsiteX8-411" fmla="*/ 0 w 295275"/>
              <a:gd name="connsiteY8-412" fmla="*/ 303904 h 599179"/>
              <a:gd name="connsiteX9-413" fmla="*/ 207995 w 295275"/>
              <a:gd name="connsiteY9-414" fmla="*/ 0 h 599179"/>
              <a:gd name="connsiteX0-415" fmla="*/ 207995 w 295275"/>
              <a:gd name="connsiteY0-416" fmla="*/ 0 h 599179"/>
              <a:gd name="connsiteX1-417" fmla="*/ 218480 w 295275"/>
              <a:gd name="connsiteY1-418" fmla="*/ 17025 h 599179"/>
              <a:gd name="connsiteX2-419" fmla="*/ 263922 w 295275"/>
              <a:gd name="connsiteY2-420" fmla="*/ 59952 h 599179"/>
              <a:gd name="connsiteX3-421" fmla="*/ 275967 w 295275"/>
              <a:gd name="connsiteY3-422" fmla="*/ 66705 h 599179"/>
              <a:gd name="connsiteX4-423" fmla="*/ 152376 w 295275"/>
              <a:gd name="connsiteY4-424" fmla="*/ 303904 h 599179"/>
              <a:gd name="connsiteX5-425" fmla="*/ 295275 w 295275"/>
              <a:gd name="connsiteY5-426" fmla="*/ 303904 h 599179"/>
              <a:gd name="connsiteX6-427" fmla="*/ 295275 w 295275"/>
              <a:gd name="connsiteY6-428" fmla="*/ 599179 h 599179"/>
              <a:gd name="connsiteX7-429" fmla="*/ 0 w 295275"/>
              <a:gd name="connsiteY7-430" fmla="*/ 599179 h 599179"/>
              <a:gd name="connsiteX8-431" fmla="*/ 0 w 295275"/>
              <a:gd name="connsiteY8-432" fmla="*/ 334942 h 599179"/>
              <a:gd name="connsiteX9-433" fmla="*/ 207995 w 295275"/>
              <a:gd name="connsiteY9-434" fmla="*/ 0 h 599179"/>
              <a:gd name="connsiteX0-435" fmla="*/ 207995 w 295275"/>
              <a:gd name="connsiteY0-436" fmla="*/ 0 h 599179"/>
              <a:gd name="connsiteX1-437" fmla="*/ 218480 w 295275"/>
              <a:gd name="connsiteY1-438" fmla="*/ 17025 h 599179"/>
              <a:gd name="connsiteX2-439" fmla="*/ 263922 w 295275"/>
              <a:gd name="connsiteY2-440" fmla="*/ 59952 h 599179"/>
              <a:gd name="connsiteX3-441" fmla="*/ 275967 w 295275"/>
              <a:gd name="connsiteY3-442" fmla="*/ 66705 h 599179"/>
              <a:gd name="connsiteX4-443" fmla="*/ 152376 w 295275"/>
              <a:gd name="connsiteY4-444" fmla="*/ 303904 h 599179"/>
              <a:gd name="connsiteX5-445" fmla="*/ 295275 w 295275"/>
              <a:gd name="connsiteY5-446" fmla="*/ 303904 h 599179"/>
              <a:gd name="connsiteX6-447" fmla="*/ 295275 w 295275"/>
              <a:gd name="connsiteY6-448" fmla="*/ 599179 h 599179"/>
              <a:gd name="connsiteX7-449" fmla="*/ 0 w 295275"/>
              <a:gd name="connsiteY7-450" fmla="*/ 599179 h 599179"/>
              <a:gd name="connsiteX8-451" fmla="*/ 0 w 295275"/>
              <a:gd name="connsiteY8-452" fmla="*/ 334942 h 599179"/>
              <a:gd name="connsiteX9-453" fmla="*/ 207995 w 295275"/>
              <a:gd name="connsiteY9-454" fmla="*/ 0 h 599179"/>
              <a:gd name="connsiteX0-455" fmla="*/ 207995 w 295275"/>
              <a:gd name="connsiteY0-456" fmla="*/ 0 h 599179"/>
              <a:gd name="connsiteX1-457" fmla="*/ 218480 w 295275"/>
              <a:gd name="connsiteY1-458" fmla="*/ 17025 h 599179"/>
              <a:gd name="connsiteX2-459" fmla="*/ 263922 w 295275"/>
              <a:gd name="connsiteY2-460" fmla="*/ 59952 h 599179"/>
              <a:gd name="connsiteX3-461" fmla="*/ 275967 w 295275"/>
              <a:gd name="connsiteY3-462" fmla="*/ 66705 h 599179"/>
              <a:gd name="connsiteX4-463" fmla="*/ 152376 w 295275"/>
              <a:gd name="connsiteY4-464" fmla="*/ 303904 h 599179"/>
              <a:gd name="connsiteX5-465" fmla="*/ 295275 w 295275"/>
              <a:gd name="connsiteY5-466" fmla="*/ 303904 h 599179"/>
              <a:gd name="connsiteX6-467" fmla="*/ 295275 w 295275"/>
              <a:gd name="connsiteY6-468" fmla="*/ 599179 h 599179"/>
              <a:gd name="connsiteX7-469" fmla="*/ 0 w 295275"/>
              <a:gd name="connsiteY7-470" fmla="*/ 599179 h 599179"/>
              <a:gd name="connsiteX8-471" fmla="*/ 0 w 295275"/>
              <a:gd name="connsiteY8-472" fmla="*/ 334942 h 599179"/>
              <a:gd name="connsiteX9-473" fmla="*/ 207995 w 295275"/>
              <a:gd name="connsiteY9-474" fmla="*/ 0 h 59917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295275" h="599179">
                <a:moveTo>
                  <a:pt x="207995" y="0"/>
                </a:moveTo>
                <a:lnTo>
                  <a:pt x="218480" y="17025"/>
                </a:lnTo>
                <a:cubicBezTo>
                  <a:pt x="231034" y="32364"/>
                  <a:pt x="246314" y="46986"/>
                  <a:pt x="263922" y="59952"/>
                </a:cubicBezTo>
                <a:lnTo>
                  <a:pt x="275967" y="66705"/>
                </a:lnTo>
                <a:cubicBezTo>
                  <a:pt x="274744" y="66607"/>
                  <a:pt x="166924" y="148026"/>
                  <a:pt x="152376" y="303904"/>
                </a:cubicBezTo>
                <a:lnTo>
                  <a:pt x="295275" y="303904"/>
                </a:lnTo>
                <a:lnTo>
                  <a:pt x="295275" y="599179"/>
                </a:lnTo>
                <a:lnTo>
                  <a:pt x="0" y="599179"/>
                </a:lnTo>
                <a:lnTo>
                  <a:pt x="0" y="334942"/>
                </a:lnTo>
                <a:cubicBezTo>
                  <a:pt x="10368" y="113589"/>
                  <a:pt x="207637" y="2353"/>
                  <a:pt x="20799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rgbClr val="FFBD00">
              <a:shade val="50000"/>
            </a:srgbClr>
          </a:lnRef>
          <a:fillRef idx="1">
            <a:srgbClr val="FFBD00"/>
          </a:fillRef>
          <a:effectRef idx="0">
            <a:srgbClr val="FFBD00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" name="任意多边形: 形状 9"/>
          <p:cNvSpPr>
            <a:spLocks noChangeAspect="1"/>
          </p:cNvSpPr>
          <p:nvPr>
            <p:custDataLst>
              <p:tags r:id="rId6"/>
            </p:custDataLst>
          </p:nvPr>
        </p:nvSpPr>
        <p:spPr>
          <a:xfrm rot="10800000" flipH="1" flipV="1">
            <a:off x="1380392" y="4371779"/>
            <a:ext cx="279341" cy="567055"/>
          </a:xfrm>
          <a:custGeom>
            <a:avLst/>
            <a:gdLst>
              <a:gd name="connsiteX0" fmla="*/ 207995 w 295275"/>
              <a:gd name="connsiteY0" fmla="*/ 0 h 599179"/>
              <a:gd name="connsiteX1" fmla="*/ 218480 w 295275"/>
              <a:gd name="connsiteY1" fmla="*/ 17025 h 599179"/>
              <a:gd name="connsiteX2" fmla="*/ 263922 w 295275"/>
              <a:gd name="connsiteY2" fmla="*/ 59952 h 599179"/>
              <a:gd name="connsiteX3" fmla="*/ 275967 w 295275"/>
              <a:gd name="connsiteY3" fmla="*/ 66705 h 599179"/>
              <a:gd name="connsiteX4" fmla="*/ 258864 w 295275"/>
              <a:gd name="connsiteY4" fmla="*/ 77309 h 599179"/>
              <a:gd name="connsiteX5" fmla="*/ 164932 w 295275"/>
              <a:gd name="connsiteY5" fmla="*/ 229252 h 599179"/>
              <a:gd name="connsiteX6" fmla="*/ 145322 w 295275"/>
              <a:gd name="connsiteY6" fmla="*/ 303904 h 599179"/>
              <a:gd name="connsiteX7" fmla="*/ 295275 w 295275"/>
              <a:gd name="connsiteY7" fmla="*/ 303904 h 599179"/>
              <a:gd name="connsiteX8" fmla="*/ 295275 w 295275"/>
              <a:gd name="connsiteY8" fmla="*/ 599179 h 599179"/>
              <a:gd name="connsiteX9" fmla="*/ 0 w 295275"/>
              <a:gd name="connsiteY9" fmla="*/ 599179 h 599179"/>
              <a:gd name="connsiteX10" fmla="*/ 0 w 295275"/>
              <a:gd name="connsiteY10" fmla="*/ 303904 h 599179"/>
              <a:gd name="connsiteX11" fmla="*/ 5952 w 295275"/>
              <a:gd name="connsiteY11" fmla="*/ 269304 h 599179"/>
              <a:gd name="connsiteX12" fmla="*/ 204540 w 295275"/>
              <a:gd name="connsiteY12" fmla="*/ 547 h 599179"/>
              <a:gd name="connsiteX0-1" fmla="*/ 207995 w 295275"/>
              <a:gd name="connsiteY0-2" fmla="*/ 0 h 599179"/>
              <a:gd name="connsiteX1-3" fmla="*/ 218480 w 295275"/>
              <a:gd name="connsiteY1-4" fmla="*/ 17025 h 599179"/>
              <a:gd name="connsiteX2-5" fmla="*/ 263922 w 295275"/>
              <a:gd name="connsiteY2-6" fmla="*/ 59952 h 599179"/>
              <a:gd name="connsiteX3-7" fmla="*/ 275967 w 295275"/>
              <a:gd name="connsiteY3-8" fmla="*/ 66705 h 599179"/>
              <a:gd name="connsiteX4-9" fmla="*/ 258864 w 295275"/>
              <a:gd name="connsiteY4-10" fmla="*/ 77309 h 599179"/>
              <a:gd name="connsiteX5-11" fmla="*/ 164932 w 295275"/>
              <a:gd name="connsiteY5-12" fmla="*/ 229252 h 599179"/>
              <a:gd name="connsiteX6-13" fmla="*/ 152376 w 295275"/>
              <a:gd name="connsiteY6-14" fmla="*/ 303904 h 599179"/>
              <a:gd name="connsiteX7-15" fmla="*/ 295275 w 295275"/>
              <a:gd name="connsiteY7-16" fmla="*/ 303904 h 599179"/>
              <a:gd name="connsiteX8-17" fmla="*/ 295275 w 295275"/>
              <a:gd name="connsiteY8-18" fmla="*/ 599179 h 599179"/>
              <a:gd name="connsiteX9-19" fmla="*/ 0 w 295275"/>
              <a:gd name="connsiteY9-20" fmla="*/ 599179 h 599179"/>
              <a:gd name="connsiteX10-21" fmla="*/ 0 w 295275"/>
              <a:gd name="connsiteY10-22" fmla="*/ 303904 h 599179"/>
              <a:gd name="connsiteX11-23" fmla="*/ 5952 w 295275"/>
              <a:gd name="connsiteY11-24" fmla="*/ 269304 h 599179"/>
              <a:gd name="connsiteX12-25" fmla="*/ 204540 w 295275"/>
              <a:gd name="connsiteY12-26" fmla="*/ 547 h 599179"/>
              <a:gd name="connsiteX13" fmla="*/ 207995 w 295275"/>
              <a:gd name="connsiteY13" fmla="*/ 0 h 599179"/>
              <a:gd name="connsiteX0-27" fmla="*/ 207995 w 295275"/>
              <a:gd name="connsiteY0-28" fmla="*/ 0 h 599179"/>
              <a:gd name="connsiteX1-29" fmla="*/ 218480 w 295275"/>
              <a:gd name="connsiteY1-30" fmla="*/ 17025 h 599179"/>
              <a:gd name="connsiteX2-31" fmla="*/ 263922 w 295275"/>
              <a:gd name="connsiteY2-32" fmla="*/ 59952 h 599179"/>
              <a:gd name="connsiteX3-33" fmla="*/ 275967 w 295275"/>
              <a:gd name="connsiteY3-34" fmla="*/ 66705 h 599179"/>
              <a:gd name="connsiteX4-35" fmla="*/ 258864 w 295275"/>
              <a:gd name="connsiteY4-36" fmla="*/ 77309 h 599179"/>
              <a:gd name="connsiteX5-37" fmla="*/ 164932 w 295275"/>
              <a:gd name="connsiteY5-38" fmla="*/ 229252 h 599179"/>
              <a:gd name="connsiteX6-39" fmla="*/ 152376 w 295275"/>
              <a:gd name="connsiteY6-40" fmla="*/ 303904 h 599179"/>
              <a:gd name="connsiteX7-41" fmla="*/ 295275 w 295275"/>
              <a:gd name="connsiteY7-42" fmla="*/ 303904 h 599179"/>
              <a:gd name="connsiteX8-43" fmla="*/ 295275 w 295275"/>
              <a:gd name="connsiteY8-44" fmla="*/ 599179 h 599179"/>
              <a:gd name="connsiteX9-45" fmla="*/ 0 w 295275"/>
              <a:gd name="connsiteY9-46" fmla="*/ 599179 h 599179"/>
              <a:gd name="connsiteX10-47" fmla="*/ 0 w 295275"/>
              <a:gd name="connsiteY10-48" fmla="*/ 303904 h 599179"/>
              <a:gd name="connsiteX11-49" fmla="*/ 5952 w 295275"/>
              <a:gd name="connsiteY11-50" fmla="*/ 269304 h 599179"/>
              <a:gd name="connsiteX12-51" fmla="*/ 204540 w 295275"/>
              <a:gd name="connsiteY12-52" fmla="*/ 547 h 599179"/>
              <a:gd name="connsiteX13-53" fmla="*/ 207995 w 295275"/>
              <a:gd name="connsiteY13-54" fmla="*/ 0 h 599179"/>
              <a:gd name="connsiteX0-55" fmla="*/ 207995 w 295275"/>
              <a:gd name="connsiteY0-56" fmla="*/ 0 h 599179"/>
              <a:gd name="connsiteX1-57" fmla="*/ 218480 w 295275"/>
              <a:gd name="connsiteY1-58" fmla="*/ 17025 h 599179"/>
              <a:gd name="connsiteX2-59" fmla="*/ 263922 w 295275"/>
              <a:gd name="connsiteY2-60" fmla="*/ 59952 h 599179"/>
              <a:gd name="connsiteX3-61" fmla="*/ 275967 w 295275"/>
              <a:gd name="connsiteY3-62" fmla="*/ 66705 h 599179"/>
              <a:gd name="connsiteX4-63" fmla="*/ 258864 w 295275"/>
              <a:gd name="connsiteY4-64" fmla="*/ 77309 h 599179"/>
              <a:gd name="connsiteX5-65" fmla="*/ 164932 w 295275"/>
              <a:gd name="connsiteY5-66" fmla="*/ 229252 h 599179"/>
              <a:gd name="connsiteX6-67" fmla="*/ 152376 w 295275"/>
              <a:gd name="connsiteY6-68" fmla="*/ 303904 h 599179"/>
              <a:gd name="connsiteX7-69" fmla="*/ 295275 w 295275"/>
              <a:gd name="connsiteY7-70" fmla="*/ 303904 h 599179"/>
              <a:gd name="connsiteX8-71" fmla="*/ 295275 w 295275"/>
              <a:gd name="connsiteY8-72" fmla="*/ 599179 h 599179"/>
              <a:gd name="connsiteX9-73" fmla="*/ 0 w 295275"/>
              <a:gd name="connsiteY9-74" fmla="*/ 599179 h 599179"/>
              <a:gd name="connsiteX10-75" fmla="*/ 0 w 295275"/>
              <a:gd name="connsiteY10-76" fmla="*/ 303904 h 599179"/>
              <a:gd name="connsiteX11-77" fmla="*/ 5952 w 295275"/>
              <a:gd name="connsiteY11-78" fmla="*/ 269304 h 599179"/>
              <a:gd name="connsiteX12-79" fmla="*/ 204540 w 295275"/>
              <a:gd name="connsiteY12-80" fmla="*/ 547 h 599179"/>
              <a:gd name="connsiteX13-81" fmla="*/ 207995 w 295275"/>
              <a:gd name="connsiteY13-82" fmla="*/ 0 h 599179"/>
              <a:gd name="connsiteX0-83" fmla="*/ 207995 w 295275"/>
              <a:gd name="connsiteY0-84" fmla="*/ 0 h 599179"/>
              <a:gd name="connsiteX1-85" fmla="*/ 218480 w 295275"/>
              <a:gd name="connsiteY1-86" fmla="*/ 17025 h 599179"/>
              <a:gd name="connsiteX2-87" fmla="*/ 263922 w 295275"/>
              <a:gd name="connsiteY2-88" fmla="*/ 59952 h 599179"/>
              <a:gd name="connsiteX3-89" fmla="*/ 275967 w 295275"/>
              <a:gd name="connsiteY3-90" fmla="*/ 66705 h 599179"/>
              <a:gd name="connsiteX4-91" fmla="*/ 258864 w 295275"/>
              <a:gd name="connsiteY4-92" fmla="*/ 77309 h 599179"/>
              <a:gd name="connsiteX5-93" fmla="*/ 152376 w 295275"/>
              <a:gd name="connsiteY5-94" fmla="*/ 303904 h 599179"/>
              <a:gd name="connsiteX6-95" fmla="*/ 295275 w 295275"/>
              <a:gd name="connsiteY6-96" fmla="*/ 303904 h 599179"/>
              <a:gd name="connsiteX7-97" fmla="*/ 295275 w 295275"/>
              <a:gd name="connsiteY7-98" fmla="*/ 599179 h 599179"/>
              <a:gd name="connsiteX8-99" fmla="*/ 0 w 295275"/>
              <a:gd name="connsiteY8-100" fmla="*/ 599179 h 599179"/>
              <a:gd name="connsiteX9-101" fmla="*/ 0 w 295275"/>
              <a:gd name="connsiteY9-102" fmla="*/ 303904 h 599179"/>
              <a:gd name="connsiteX10-103" fmla="*/ 5952 w 295275"/>
              <a:gd name="connsiteY10-104" fmla="*/ 269304 h 599179"/>
              <a:gd name="connsiteX11-105" fmla="*/ 204540 w 295275"/>
              <a:gd name="connsiteY11-106" fmla="*/ 547 h 599179"/>
              <a:gd name="connsiteX12-107" fmla="*/ 207995 w 295275"/>
              <a:gd name="connsiteY12-108" fmla="*/ 0 h 599179"/>
              <a:gd name="connsiteX0-109" fmla="*/ 207995 w 295275"/>
              <a:gd name="connsiteY0-110" fmla="*/ 0 h 599179"/>
              <a:gd name="connsiteX1-111" fmla="*/ 218480 w 295275"/>
              <a:gd name="connsiteY1-112" fmla="*/ 17025 h 599179"/>
              <a:gd name="connsiteX2-113" fmla="*/ 263922 w 295275"/>
              <a:gd name="connsiteY2-114" fmla="*/ 59952 h 599179"/>
              <a:gd name="connsiteX3-115" fmla="*/ 275967 w 295275"/>
              <a:gd name="connsiteY3-116" fmla="*/ 66705 h 599179"/>
              <a:gd name="connsiteX4-117" fmla="*/ 258864 w 295275"/>
              <a:gd name="connsiteY4-118" fmla="*/ 77309 h 599179"/>
              <a:gd name="connsiteX5-119" fmla="*/ 152376 w 295275"/>
              <a:gd name="connsiteY5-120" fmla="*/ 303904 h 599179"/>
              <a:gd name="connsiteX6-121" fmla="*/ 295275 w 295275"/>
              <a:gd name="connsiteY6-122" fmla="*/ 303904 h 599179"/>
              <a:gd name="connsiteX7-123" fmla="*/ 295275 w 295275"/>
              <a:gd name="connsiteY7-124" fmla="*/ 599179 h 599179"/>
              <a:gd name="connsiteX8-125" fmla="*/ 0 w 295275"/>
              <a:gd name="connsiteY8-126" fmla="*/ 599179 h 599179"/>
              <a:gd name="connsiteX9-127" fmla="*/ 0 w 295275"/>
              <a:gd name="connsiteY9-128" fmla="*/ 303904 h 599179"/>
              <a:gd name="connsiteX10-129" fmla="*/ 5952 w 295275"/>
              <a:gd name="connsiteY10-130" fmla="*/ 269304 h 599179"/>
              <a:gd name="connsiteX11-131" fmla="*/ 204540 w 295275"/>
              <a:gd name="connsiteY11-132" fmla="*/ 547 h 599179"/>
              <a:gd name="connsiteX12-133" fmla="*/ 207995 w 295275"/>
              <a:gd name="connsiteY12-134" fmla="*/ 0 h 599179"/>
              <a:gd name="connsiteX0-135" fmla="*/ 207995 w 295275"/>
              <a:gd name="connsiteY0-136" fmla="*/ 0 h 599179"/>
              <a:gd name="connsiteX1-137" fmla="*/ 218480 w 295275"/>
              <a:gd name="connsiteY1-138" fmla="*/ 17025 h 599179"/>
              <a:gd name="connsiteX2-139" fmla="*/ 263922 w 295275"/>
              <a:gd name="connsiteY2-140" fmla="*/ 59952 h 599179"/>
              <a:gd name="connsiteX3-141" fmla="*/ 275967 w 295275"/>
              <a:gd name="connsiteY3-142" fmla="*/ 66705 h 599179"/>
              <a:gd name="connsiteX4-143" fmla="*/ 152376 w 295275"/>
              <a:gd name="connsiteY4-144" fmla="*/ 303904 h 599179"/>
              <a:gd name="connsiteX5-145" fmla="*/ 295275 w 295275"/>
              <a:gd name="connsiteY5-146" fmla="*/ 303904 h 599179"/>
              <a:gd name="connsiteX6-147" fmla="*/ 295275 w 295275"/>
              <a:gd name="connsiteY6-148" fmla="*/ 599179 h 599179"/>
              <a:gd name="connsiteX7-149" fmla="*/ 0 w 295275"/>
              <a:gd name="connsiteY7-150" fmla="*/ 599179 h 599179"/>
              <a:gd name="connsiteX8-151" fmla="*/ 0 w 295275"/>
              <a:gd name="connsiteY8-152" fmla="*/ 303904 h 599179"/>
              <a:gd name="connsiteX9-153" fmla="*/ 5952 w 295275"/>
              <a:gd name="connsiteY9-154" fmla="*/ 269304 h 599179"/>
              <a:gd name="connsiteX10-155" fmla="*/ 204540 w 295275"/>
              <a:gd name="connsiteY10-156" fmla="*/ 547 h 599179"/>
              <a:gd name="connsiteX11-157" fmla="*/ 207995 w 295275"/>
              <a:gd name="connsiteY11-158" fmla="*/ 0 h 599179"/>
              <a:gd name="connsiteX0-159" fmla="*/ 207995 w 295275"/>
              <a:gd name="connsiteY0-160" fmla="*/ 0 h 599179"/>
              <a:gd name="connsiteX1-161" fmla="*/ 218480 w 295275"/>
              <a:gd name="connsiteY1-162" fmla="*/ 17025 h 599179"/>
              <a:gd name="connsiteX2-163" fmla="*/ 263922 w 295275"/>
              <a:gd name="connsiteY2-164" fmla="*/ 59952 h 599179"/>
              <a:gd name="connsiteX3-165" fmla="*/ 275967 w 295275"/>
              <a:gd name="connsiteY3-166" fmla="*/ 66705 h 599179"/>
              <a:gd name="connsiteX4-167" fmla="*/ 152376 w 295275"/>
              <a:gd name="connsiteY4-168" fmla="*/ 303904 h 599179"/>
              <a:gd name="connsiteX5-169" fmla="*/ 295275 w 295275"/>
              <a:gd name="connsiteY5-170" fmla="*/ 303904 h 599179"/>
              <a:gd name="connsiteX6-171" fmla="*/ 295275 w 295275"/>
              <a:gd name="connsiteY6-172" fmla="*/ 599179 h 599179"/>
              <a:gd name="connsiteX7-173" fmla="*/ 0 w 295275"/>
              <a:gd name="connsiteY7-174" fmla="*/ 599179 h 599179"/>
              <a:gd name="connsiteX8-175" fmla="*/ 0 w 295275"/>
              <a:gd name="connsiteY8-176" fmla="*/ 303904 h 599179"/>
              <a:gd name="connsiteX9-177" fmla="*/ 5952 w 295275"/>
              <a:gd name="connsiteY9-178" fmla="*/ 269304 h 599179"/>
              <a:gd name="connsiteX10-179" fmla="*/ 204540 w 295275"/>
              <a:gd name="connsiteY10-180" fmla="*/ 547 h 599179"/>
              <a:gd name="connsiteX11-181" fmla="*/ 207995 w 295275"/>
              <a:gd name="connsiteY11-182" fmla="*/ 0 h 599179"/>
              <a:gd name="connsiteX0-183" fmla="*/ 207995 w 295275"/>
              <a:gd name="connsiteY0-184" fmla="*/ 0 h 599179"/>
              <a:gd name="connsiteX1-185" fmla="*/ 218480 w 295275"/>
              <a:gd name="connsiteY1-186" fmla="*/ 17025 h 599179"/>
              <a:gd name="connsiteX2-187" fmla="*/ 263922 w 295275"/>
              <a:gd name="connsiteY2-188" fmla="*/ 59952 h 599179"/>
              <a:gd name="connsiteX3-189" fmla="*/ 275967 w 295275"/>
              <a:gd name="connsiteY3-190" fmla="*/ 66705 h 599179"/>
              <a:gd name="connsiteX4-191" fmla="*/ 152376 w 295275"/>
              <a:gd name="connsiteY4-192" fmla="*/ 303904 h 599179"/>
              <a:gd name="connsiteX5-193" fmla="*/ 295275 w 295275"/>
              <a:gd name="connsiteY5-194" fmla="*/ 303904 h 599179"/>
              <a:gd name="connsiteX6-195" fmla="*/ 295275 w 295275"/>
              <a:gd name="connsiteY6-196" fmla="*/ 599179 h 599179"/>
              <a:gd name="connsiteX7-197" fmla="*/ 0 w 295275"/>
              <a:gd name="connsiteY7-198" fmla="*/ 599179 h 599179"/>
              <a:gd name="connsiteX8-199" fmla="*/ 0 w 295275"/>
              <a:gd name="connsiteY8-200" fmla="*/ 303904 h 599179"/>
              <a:gd name="connsiteX9-201" fmla="*/ 5952 w 295275"/>
              <a:gd name="connsiteY9-202" fmla="*/ 269304 h 599179"/>
              <a:gd name="connsiteX10-203" fmla="*/ 204540 w 295275"/>
              <a:gd name="connsiteY10-204" fmla="*/ 547 h 599179"/>
              <a:gd name="connsiteX11-205" fmla="*/ 207995 w 295275"/>
              <a:gd name="connsiteY11-206" fmla="*/ 0 h 599179"/>
              <a:gd name="connsiteX0-207" fmla="*/ 207995 w 295275"/>
              <a:gd name="connsiteY0-208" fmla="*/ 0 h 599179"/>
              <a:gd name="connsiteX1-209" fmla="*/ 218480 w 295275"/>
              <a:gd name="connsiteY1-210" fmla="*/ 17025 h 599179"/>
              <a:gd name="connsiteX2-211" fmla="*/ 263922 w 295275"/>
              <a:gd name="connsiteY2-212" fmla="*/ 59952 h 599179"/>
              <a:gd name="connsiteX3-213" fmla="*/ 275967 w 295275"/>
              <a:gd name="connsiteY3-214" fmla="*/ 66705 h 599179"/>
              <a:gd name="connsiteX4-215" fmla="*/ 152376 w 295275"/>
              <a:gd name="connsiteY4-216" fmla="*/ 303904 h 599179"/>
              <a:gd name="connsiteX5-217" fmla="*/ 295275 w 295275"/>
              <a:gd name="connsiteY5-218" fmla="*/ 303904 h 599179"/>
              <a:gd name="connsiteX6-219" fmla="*/ 295275 w 295275"/>
              <a:gd name="connsiteY6-220" fmla="*/ 599179 h 599179"/>
              <a:gd name="connsiteX7-221" fmla="*/ 0 w 295275"/>
              <a:gd name="connsiteY7-222" fmla="*/ 599179 h 599179"/>
              <a:gd name="connsiteX8-223" fmla="*/ 0 w 295275"/>
              <a:gd name="connsiteY8-224" fmla="*/ 303904 h 599179"/>
              <a:gd name="connsiteX9-225" fmla="*/ 5952 w 295275"/>
              <a:gd name="connsiteY9-226" fmla="*/ 269304 h 599179"/>
              <a:gd name="connsiteX10-227" fmla="*/ 204540 w 295275"/>
              <a:gd name="connsiteY10-228" fmla="*/ 547 h 599179"/>
              <a:gd name="connsiteX11-229" fmla="*/ 207995 w 295275"/>
              <a:gd name="connsiteY11-230" fmla="*/ 0 h 599179"/>
              <a:gd name="connsiteX0-231" fmla="*/ 207995 w 295275"/>
              <a:gd name="connsiteY0-232" fmla="*/ 0 h 599179"/>
              <a:gd name="connsiteX1-233" fmla="*/ 218480 w 295275"/>
              <a:gd name="connsiteY1-234" fmla="*/ 17025 h 599179"/>
              <a:gd name="connsiteX2-235" fmla="*/ 263922 w 295275"/>
              <a:gd name="connsiteY2-236" fmla="*/ 59952 h 599179"/>
              <a:gd name="connsiteX3-237" fmla="*/ 275967 w 295275"/>
              <a:gd name="connsiteY3-238" fmla="*/ 66705 h 599179"/>
              <a:gd name="connsiteX4-239" fmla="*/ 152376 w 295275"/>
              <a:gd name="connsiteY4-240" fmla="*/ 303904 h 599179"/>
              <a:gd name="connsiteX5-241" fmla="*/ 295275 w 295275"/>
              <a:gd name="connsiteY5-242" fmla="*/ 303904 h 599179"/>
              <a:gd name="connsiteX6-243" fmla="*/ 295275 w 295275"/>
              <a:gd name="connsiteY6-244" fmla="*/ 599179 h 599179"/>
              <a:gd name="connsiteX7-245" fmla="*/ 0 w 295275"/>
              <a:gd name="connsiteY7-246" fmla="*/ 599179 h 599179"/>
              <a:gd name="connsiteX8-247" fmla="*/ 0 w 295275"/>
              <a:gd name="connsiteY8-248" fmla="*/ 303904 h 599179"/>
              <a:gd name="connsiteX9-249" fmla="*/ 204540 w 295275"/>
              <a:gd name="connsiteY9-250" fmla="*/ 547 h 599179"/>
              <a:gd name="connsiteX10-251" fmla="*/ 207995 w 295275"/>
              <a:gd name="connsiteY10-252" fmla="*/ 0 h 599179"/>
              <a:gd name="connsiteX0-253" fmla="*/ 207995 w 295275"/>
              <a:gd name="connsiteY0-254" fmla="*/ 0 h 599179"/>
              <a:gd name="connsiteX1-255" fmla="*/ 218480 w 295275"/>
              <a:gd name="connsiteY1-256" fmla="*/ 17025 h 599179"/>
              <a:gd name="connsiteX2-257" fmla="*/ 263922 w 295275"/>
              <a:gd name="connsiteY2-258" fmla="*/ 59952 h 599179"/>
              <a:gd name="connsiteX3-259" fmla="*/ 275967 w 295275"/>
              <a:gd name="connsiteY3-260" fmla="*/ 66705 h 599179"/>
              <a:gd name="connsiteX4-261" fmla="*/ 152376 w 295275"/>
              <a:gd name="connsiteY4-262" fmla="*/ 303904 h 599179"/>
              <a:gd name="connsiteX5-263" fmla="*/ 295275 w 295275"/>
              <a:gd name="connsiteY5-264" fmla="*/ 303904 h 599179"/>
              <a:gd name="connsiteX6-265" fmla="*/ 295275 w 295275"/>
              <a:gd name="connsiteY6-266" fmla="*/ 599179 h 599179"/>
              <a:gd name="connsiteX7-267" fmla="*/ 0 w 295275"/>
              <a:gd name="connsiteY7-268" fmla="*/ 599179 h 599179"/>
              <a:gd name="connsiteX8-269" fmla="*/ 0 w 295275"/>
              <a:gd name="connsiteY8-270" fmla="*/ 303904 h 599179"/>
              <a:gd name="connsiteX9-271" fmla="*/ 204540 w 295275"/>
              <a:gd name="connsiteY9-272" fmla="*/ 547 h 599179"/>
              <a:gd name="connsiteX10-273" fmla="*/ 207995 w 295275"/>
              <a:gd name="connsiteY10-274" fmla="*/ 0 h 599179"/>
              <a:gd name="connsiteX0-275" fmla="*/ 207995 w 295275"/>
              <a:gd name="connsiteY0-276" fmla="*/ 0 h 599179"/>
              <a:gd name="connsiteX1-277" fmla="*/ 218480 w 295275"/>
              <a:gd name="connsiteY1-278" fmla="*/ 17025 h 599179"/>
              <a:gd name="connsiteX2-279" fmla="*/ 263922 w 295275"/>
              <a:gd name="connsiteY2-280" fmla="*/ 59952 h 599179"/>
              <a:gd name="connsiteX3-281" fmla="*/ 275967 w 295275"/>
              <a:gd name="connsiteY3-282" fmla="*/ 66705 h 599179"/>
              <a:gd name="connsiteX4-283" fmla="*/ 152376 w 295275"/>
              <a:gd name="connsiteY4-284" fmla="*/ 303904 h 599179"/>
              <a:gd name="connsiteX5-285" fmla="*/ 295275 w 295275"/>
              <a:gd name="connsiteY5-286" fmla="*/ 303904 h 599179"/>
              <a:gd name="connsiteX6-287" fmla="*/ 295275 w 295275"/>
              <a:gd name="connsiteY6-288" fmla="*/ 599179 h 599179"/>
              <a:gd name="connsiteX7-289" fmla="*/ 0 w 295275"/>
              <a:gd name="connsiteY7-290" fmla="*/ 599179 h 599179"/>
              <a:gd name="connsiteX8-291" fmla="*/ 0 w 295275"/>
              <a:gd name="connsiteY8-292" fmla="*/ 303904 h 599179"/>
              <a:gd name="connsiteX9-293" fmla="*/ 207995 w 295275"/>
              <a:gd name="connsiteY9-294" fmla="*/ 0 h 599179"/>
              <a:gd name="connsiteX0-295" fmla="*/ 207995 w 295275"/>
              <a:gd name="connsiteY0-296" fmla="*/ 0 h 599179"/>
              <a:gd name="connsiteX1-297" fmla="*/ 218480 w 295275"/>
              <a:gd name="connsiteY1-298" fmla="*/ 17025 h 599179"/>
              <a:gd name="connsiteX2-299" fmla="*/ 263922 w 295275"/>
              <a:gd name="connsiteY2-300" fmla="*/ 59952 h 599179"/>
              <a:gd name="connsiteX3-301" fmla="*/ 275967 w 295275"/>
              <a:gd name="connsiteY3-302" fmla="*/ 66705 h 599179"/>
              <a:gd name="connsiteX4-303" fmla="*/ 152376 w 295275"/>
              <a:gd name="connsiteY4-304" fmla="*/ 303904 h 599179"/>
              <a:gd name="connsiteX5-305" fmla="*/ 295275 w 295275"/>
              <a:gd name="connsiteY5-306" fmla="*/ 303904 h 599179"/>
              <a:gd name="connsiteX6-307" fmla="*/ 295275 w 295275"/>
              <a:gd name="connsiteY6-308" fmla="*/ 599179 h 599179"/>
              <a:gd name="connsiteX7-309" fmla="*/ 0 w 295275"/>
              <a:gd name="connsiteY7-310" fmla="*/ 599179 h 599179"/>
              <a:gd name="connsiteX8-311" fmla="*/ 0 w 295275"/>
              <a:gd name="connsiteY8-312" fmla="*/ 303904 h 599179"/>
              <a:gd name="connsiteX9-313" fmla="*/ 207995 w 295275"/>
              <a:gd name="connsiteY9-314" fmla="*/ 0 h 599179"/>
              <a:gd name="connsiteX0-315" fmla="*/ 207995 w 295275"/>
              <a:gd name="connsiteY0-316" fmla="*/ 0 h 599179"/>
              <a:gd name="connsiteX1-317" fmla="*/ 218480 w 295275"/>
              <a:gd name="connsiteY1-318" fmla="*/ 17025 h 599179"/>
              <a:gd name="connsiteX2-319" fmla="*/ 263922 w 295275"/>
              <a:gd name="connsiteY2-320" fmla="*/ 59952 h 599179"/>
              <a:gd name="connsiteX3-321" fmla="*/ 275967 w 295275"/>
              <a:gd name="connsiteY3-322" fmla="*/ 66705 h 599179"/>
              <a:gd name="connsiteX4-323" fmla="*/ 152376 w 295275"/>
              <a:gd name="connsiteY4-324" fmla="*/ 303904 h 599179"/>
              <a:gd name="connsiteX5-325" fmla="*/ 295275 w 295275"/>
              <a:gd name="connsiteY5-326" fmla="*/ 303904 h 599179"/>
              <a:gd name="connsiteX6-327" fmla="*/ 295275 w 295275"/>
              <a:gd name="connsiteY6-328" fmla="*/ 599179 h 599179"/>
              <a:gd name="connsiteX7-329" fmla="*/ 0 w 295275"/>
              <a:gd name="connsiteY7-330" fmla="*/ 599179 h 599179"/>
              <a:gd name="connsiteX8-331" fmla="*/ 0 w 295275"/>
              <a:gd name="connsiteY8-332" fmla="*/ 303904 h 599179"/>
              <a:gd name="connsiteX9-333" fmla="*/ 207995 w 295275"/>
              <a:gd name="connsiteY9-334" fmla="*/ 0 h 599179"/>
              <a:gd name="connsiteX0-335" fmla="*/ 207995 w 295275"/>
              <a:gd name="connsiteY0-336" fmla="*/ 0 h 599179"/>
              <a:gd name="connsiteX1-337" fmla="*/ 218480 w 295275"/>
              <a:gd name="connsiteY1-338" fmla="*/ 17025 h 599179"/>
              <a:gd name="connsiteX2-339" fmla="*/ 263922 w 295275"/>
              <a:gd name="connsiteY2-340" fmla="*/ 59952 h 599179"/>
              <a:gd name="connsiteX3-341" fmla="*/ 275967 w 295275"/>
              <a:gd name="connsiteY3-342" fmla="*/ 66705 h 599179"/>
              <a:gd name="connsiteX4-343" fmla="*/ 152376 w 295275"/>
              <a:gd name="connsiteY4-344" fmla="*/ 303904 h 599179"/>
              <a:gd name="connsiteX5-345" fmla="*/ 295275 w 295275"/>
              <a:gd name="connsiteY5-346" fmla="*/ 303904 h 599179"/>
              <a:gd name="connsiteX6-347" fmla="*/ 295275 w 295275"/>
              <a:gd name="connsiteY6-348" fmla="*/ 599179 h 599179"/>
              <a:gd name="connsiteX7-349" fmla="*/ 0 w 295275"/>
              <a:gd name="connsiteY7-350" fmla="*/ 599179 h 599179"/>
              <a:gd name="connsiteX8-351" fmla="*/ 0 w 295275"/>
              <a:gd name="connsiteY8-352" fmla="*/ 303904 h 599179"/>
              <a:gd name="connsiteX9-353" fmla="*/ 207995 w 295275"/>
              <a:gd name="connsiteY9-354" fmla="*/ 0 h 599179"/>
              <a:gd name="connsiteX0-355" fmla="*/ 207995 w 295275"/>
              <a:gd name="connsiteY0-356" fmla="*/ 0 h 599179"/>
              <a:gd name="connsiteX1-357" fmla="*/ 218480 w 295275"/>
              <a:gd name="connsiteY1-358" fmla="*/ 17025 h 599179"/>
              <a:gd name="connsiteX2-359" fmla="*/ 263922 w 295275"/>
              <a:gd name="connsiteY2-360" fmla="*/ 59952 h 599179"/>
              <a:gd name="connsiteX3-361" fmla="*/ 275967 w 295275"/>
              <a:gd name="connsiteY3-362" fmla="*/ 66705 h 599179"/>
              <a:gd name="connsiteX4-363" fmla="*/ 152376 w 295275"/>
              <a:gd name="connsiteY4-364" fmla="*/ 303904 h 599179"/>
              <a:gd name="connsiteX5-365" fmla="*/ 295275 w 295275"/>
              <a:gd name="connsiteY5-366" fmla="*/ 303904 h 599179"/>
              <a:gd name="connsiteX6-367" fmla="*/ 295275 w 295275"/>
              <a:gd name="connsiteY6-368" fmla="*/ 599179 h 599179"/>
              <a:gd name="connsiteX7-369" fmla="*/ 0 w 295275"/>
              <a:gd name="connsiteY7-370" fmla="*/ 599179 h 599179"/>
              <a:gd name="connsiteX8-371" fmla="*/ 0 w 295275"/>
              <a:gd name="connsiteY8-372" fmla="*/ 303904 h 599179"/>
              <a:gd name="connsiteX9-373" fmla="*/ 207995 w 295275"/>
              <a:gd name="connsiteY9-374" fmla="*/ 0 h 599179"/>
              <a:gd name="connsiteX0-375" fmla="*/ 207995 w 295275"/>
              <a:gd name="connsiteY0-376" fmla="*/ 0 h 599179"/>
              <a:gd name="connsiteX1-377" fmla="*/ 218480 w 295275"/>
              <a:gd name="connsiteY1-378" fmla="*/ 17025 h 599179"/>
              <a:gd name="connsiteX2-379" fmla="*/ 263922 w 295275"/>
              <a:gd name="connsiteY2-380" fmla="*/ 59952 h 599179"/>
              <a:gd name="connsiteX3-381" fmla="*/ 275967 w 295275"/>
              <a:gd name="connsiteY3-382" fmla="*/ 66705 h 599179"/>
              <a:gd name="connsiteX4-383" fmla="*/ 152376 w 295275"/>
              <a:gd name="connsiteY4-384" fmla="*/ 303904 h 599179"/>
              <a:gd name="connsiteX5-385" fmla="*/ 295275 w 295275"/>
              <a:gd name="connsiteY5-386" fmla="*/ 303904 h 599179"/>
              <a:gd name="connsiteX6-387" fmla="*/ 295275 w 295275"/>
              <a:gd name="connsiteY6-388" fmla="*/ 599179 h 599179"/>
              <a:gd name="connsiteX7-389" fmla="*/ 0 w 295275"/>
              <a:gd name="connsiteY7-390" fmla="*/ 599179 h 599179"/>
              <a:gd name="connsiteX8-391" fmla="*/ 0 w 295275"/>
              <a:gd name="connsiteY8-392" fmla="*/ 303904 h 599179"/>
              <a:gd name="connsiteX9-393" fmla="*/ 207995 w 295275"/>
              <a:gd name="connsiteY9-394" fmla="*/ 0 h 599179"/>
              <a:gd name="connsiteX0-395" fmla="*/ 207995 w 295275"/>
              <a:gd name="connsiteY0-396" fmla="*/ 0 h 599179"/>
              <a:gd name="connsiteX1-397" fmla="*/ 218480 w 295275"/>
              <a:gd name="connsiteY1-398" fmla="*/ 17025 h 599179"/>
              <a:gd name="connsiteX2-399" fmla="*/ 263922 w 295275"/>
              <a:gd name="connsiteY2-400" fmla="*/ 59952 h 599179"/>
              <a:gd name="connsiteX3-401" fmla="*/ 275967 w 295275"/>
              <a:gd name="connsiteY3-402" fmla="*/ 66705 h 599179"/>
              <a:gd name="connsiteX4-403" fmla="*/ 152376 w 295275"/>
              <a:gd name="connsiteY4-404" fmla="*/ 303904 h 599179"/>
              <a:gd name="connsiteX5-405" fmla="*/ 295275 w 295275"/>
              <a:gd name="connsiteY5-406" fmla="*/ 303904 h 599179"/>
              <a:gd name="connsiteX6-407" fmla="*/ 295275 w 295275"/>
              <a:gd name="connsiteY6-408" fmla="*/ 599179 h 599179"/>
              <a:gd name="connsiteX7-409" fmla="*/ 0 w 295275"/>
              <a:gd name="connsiteY7-410" fmla="*/ 599179 h 599179"/>
              <a:gd name="connsiteX8-411" fmla="*/ 0 w 295275"/>
              <a:gd name="connsiteY8-412" fmla="*/ 303904 h 599179"/>
              <a:gd name="connsiteX9-413" fmla="*/ 207995 w 295275"/>
              <a:gd name="connsiteY9-414" fmla="*/ 0 h 599179"/>
              <a:gd name="connsiteX0-415" fmla="*/ 207995 w 295275"/>
              <a:gd name="connsiteY0-416" fmla="*/ 0 h 599179"/>
              <a:gd name="connsiteX1-417" fmla="*/ 218480 w 295275"/>
              <a:gd name="connsiteY1-418" fmla="*/ 17025 h 599179"/>
              <a:gd name="connsiteX2-419" fmla="*/ 263922 w 295275"/>
              <a:gd name="connsiteY2-420" fmla="*/ 59952 h 599179"/>
              <a:gd name="connsiteX3-421" fmla="*/ 275967 w 295275"/>
              <a:gd name="connsiteY3-422" fmla="*/ 66705 h 599179"/>
              <a:gd name="connsiteX4-423" fmla="*/ 152376 w 295275"/>
              <a:gd name="connsiteY4-424" fmla="*/ 303904 h 599179"/>
              <a:gd name="connsiteX5-425" fmla="*/ 295275 w 295275"/>
              <a:gd name="connsiteY5-426" fmla="*/ 303904 h 599179"/>
              <a:gd name="connsiteX6-427" fmla="*/ 295275 w 295275"/>
              <a:gd name="connsiteY6-428" fmla="*/ 599179 h 599179"/>
              <a:gd name="connsiteX7-429" fmla="*/ 0 w 295275"/>
              <a:gd name="connsiteY7-430" fmla="*/ 599179 h 599179"/>
              <a:gd name="connsiteX8-431" fmla="*/ 0 w 295275"/>
              <a:gd name="connsiteY8-432" fmla="*/ 334942 h 599179"/>
              <a:gd name="connsiteX9-433" fmla="*/ 207995 w 295275"/>
              <a:gd name="connsiteY9-434" fmla="*/ 0 h 599179"/>
              <a:gd name="connsiteX0-435" fmla="*/ 207995 w 295275"/>
              <a:gd name="connsiteY0-436" fmla="*/ 0 h 599179"/>
              <a:gd name="connsiteX1-437" fmla="*/ 218480 w 295275"/>
              <a:gd name="connsiteY1-438" fmla="*/ 17025 h 599179"/>
              <a:gd name="connsiteX2-439" fmla="*/ 263922 w 295275"/>
              <a:gd name="connsiteY2-440" fmla="*/ 59952 h 599179"/>
              <a:gd name="connsiteX3-441" fmla="*/ 275967 w 295275"/>
              <a:gd name="connsiteY3-442" fmla="*/ 66705 h 599179"/>
              <a:gd name="connsiteX4-443" fmla="*/ 152376 w 295275"/>
              <a:gd name="connsiteY4-444" fmla="*/ 303904 h 599179"/>
              <a:gd name="connsiteX5-445" fmla="*/ 295275 w 295275"/>
              <a:gd name="connsiteY5-446" fmla="*/ 303904 h 599179"/>
              <a:gd name="connsiteX6-447" fmla="*/ 295275 w 295275"/>
              <a:gd name="connsiteY6-448" fmla="*/ 599179 h 599179"/>
              <a:gd name="connsiteX7-449" fmla="*/ 0 w 295275"/>
              <a:gd name="connsiteY7-450" fmla="*/ 599179 h 599179"/>
              <a:gd name="connsiteX8-451" fmla="*/ 0 w 295275"/>
              <a:gd name="connsiteY8-452" fmla="*/ 334942 h 599179"/>
              <a:gd name="connsiteX9-453" fmla="*/ 207995 w 295275"/>
              <a:gd name="connsiteY9-454" fmla="*/ 0 h 599179"/>
              <a:gd name="connsiteX0-455" fmla="*/ 207995 w 295275"/>
              <a:gd name="connsiteY0-456" fmla="*/ 0 h 599179"/>
              <a:gd name="connsiteX1-457" fmla="*/ 218480 w 295275"/>
              <a:gd name="connsiteY1-458" fmla="*/ 17025 h 599179"/>
              <a:gd name="connsiteX2-459" fmla="*/ 263922 w 295275"/>
              <a:gd name="connsiteY2-460" fmla="*/ 59952 h 599179"/>
              <a:gd name="connsiteX3-461" fmla="*/ 275967 w 295275"/>
              <a:gd name="connsiteY3-462" fmla="*/ 66705 h 599179"/>
              <a:gd name="connsiteX4-463" fmla="*/ 152376 w 295275"/>
              <a:gd name="connsiteY4-464" fmla="*/ 303904 h 599179"/>
              <a:gd name="connsiteX5-465" fmla="*/ 295275 w 295275"/>
              <a:gd name="connsiteY5-466" fmla="*/ 303904 h 599179"/>
              <a:gd name="connsiteX6-467" fmla="*/ 295275 w 295275"/>
              <a:gd name="connsiteY6-468" fmla="*/ 599179 h 599179"/>
              <a:gd name="connsiteX7-469" fmla="*/ 0 w 295275"/>
              <a:gd name="connsiteY7-470" fmla="*/ 599179 h 599179"/>
              <a:gd name="connsiteX8-471" fmla="*/ 0 w 295275"/>
              <a:gd name="connsiteY8-472" fmla="*/ 334942 h 599179"/>
              <a:gd name="connsiteX9-473" fmla="*/ 207995 w 295275"/>
              <a:gd name="connsiteY9-474" fmla="*/ 0 h 59917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</a:cxnLst>
            <a:rect l="l" t="t" r="r" b="b"/>
            <a:pathLst>
              <a:path w="295275" h="599179">
                <a:moveTo>
                  <a:pt x="207995" y="0"/>
                </a:moveTo>
                <a:lnTo>
                  <a:pt x="218480" y="17025"/>
                </a:lnTo>
                <a:cubicBezTo>
                  <a:pt x="231034" y="32364"/>
                  <a:pt x="246314" y="46986"/>
                  <a:pt x="263922" y="59952"/>
                </a:cubicBezTo>
                <a:lnTo>
                  <a:pt x="275967" y="66705"/>
                </a:lnTo>
                <a:cubicBezTo>
                  <a:pt x="274744" y="66607"/>
                  <a:pt x="166924" y="148026"/>
                  <a:pt x="152376" y="303904"/>
                </a:cubicBezTo>
                <a:lnTo>
                  <a:pt x="295275" y="303904"/>
                </a:lnTo>
                <a:lnTo>
                  <a:pt x="295275" y="599179"/>
                </a:lnTo>
                <a:lnTo>
                  <a:pt x="0" y="599179"/>
                </a:lnTo>
                <a:lnTo>
                  <a:pt x="0" y="334942"/>
                </a:lnTo>
                <a:cubicBezTo>
                  <a:pt x="10368" y="113589"/>
                  <a:pt x="207637" y="2353"/>
                  <a:pt x="207995" y="0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rgbClr val="FFBD00">
              <a:shade val="50000"/>
            </a:srgbClr>
          </a:lnRef>
          <a:fillRef idx="1">
            <a:srgbClr val="FFBD00"/>
          </a:fillRef>
          <a:effectRef idx="0">
            <a:srgbClr val="FFBD00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7"/>
            </p:custDataLst>
          </p:nvPr>
        </p:nvSpPr>
        <p:spPr>
          <a:xfrm>
            <a:off x="1308637" y="4938834"/>
            <a:ext cx="3977640" cy="97054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基于历史数据，预测2023年水泥与矿粉总销售额将增长10%，达到历史新高。</a:t>
            </a:r>
            <a:endParaRPr lang="zh-CN" altLang="en-US" sz="1400" dirty="0">
              <a:solidFill>
                <a:schemeClr val="lt1">
                  <a:lumMod val="100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9" name="矩形 8"/>
          <p:cNvSpPr/>
          <p:nvPr>
            <p:custDataLst>
              <p:tags r:id="rId8"/>
            </p:custDataLst>
          </p:nvPr>
        </p:nvSpPr>
        <p:spPr>
          <a:xfrm>
            <a:off x="1308637" y="4386384"/>
            <a:ext cx="3977640" cy="48024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总销售额预测</a:t>
            </a:r>
            <a:endParaRPr lang="zh-CN" altLang="en-US" sz="2000" b="1" dirty="0">
              <a:solidFill>
                <a:schemeClr val="lt1">
                  <a:lumMod val="100000"/>
                </a:schemeClr>
              </a:solidFill>
              <a:latin typeface="+mn-ea"/>
              <a:cs typeface="+mn-ea"/>
            </a:endParaRPr>
          </a:p>
        </p:txBody>
      </p:sp>
      <p:pic>
        <p:nvPicPr>
          <p:cNvPr id="2" name="图片 1" descr="199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6820" y="919480"/>
            <a:ext cx="7583805" cy="3792220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placingpictureplaceholder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4201795" y="1807210"/>
            <a:ext cx="7837805" cy="5198745"/>
          </a:xfrm>
          <a:prstGeom prst="rect">
            <a:avLst/>
          </a:prstGeom>
        </p:spPr>
      </p:pic>
      <p:sp>
        <p:nvSpPr>
          <p:cNvPr id="12" name="矩形 1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4318254" cy="68580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dirty="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13" name="直接连接符 12"/>
          <p:cNvCxnSpPr/>
          <p:nvPr>
            <p:custDataLst>
              <p:tags r:id="rId4"/>
            </p:custDataLst>
          </p:nvPr>
        </p:nvCxnSpPr>
        <p:spPr>
          <a:xfrm>
            <a:off x="609605" y="6324651"/>
            <a:ext cx="762006" cy="0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457212" y="609600"/>
            <a:ext cx="3403842" cy="1447800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100" b="1" spc="250"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年度总销售额预测</a:t>
            </a:r>
            <a:endParaRPr lang="zh-CN" altLang="en-US" sz="4100" b="1" spc="250"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5" name="Title 6"/>
          <p:cNvSpPr txBox="1"/>
          <p:nvPr>
            <p:custDataLst>
              <p:tags r:id="rId6"/>
            </p:custDataLst>
          </p:nvPr>
        </p:nvSpPr>
        <p:spPr>
          <a:xfrm>
            <a:off x="457212" y="2359458"/>
            <a:ext cx="3403842" cy="260604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1500" spc="70" dirty="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销售额的预测和水泥几乎一致 但无疑水泥有着更大的利润</a:t>
            </a:r>
            <a:endParaRPr lang="zh-CN" altLang="en-US" sz="1500" spc="70" dirty="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92100" lvl="0" indent="-2921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00" spc="7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年度总销售额预测（亿元）：</a:t>
            </a:r>
            <a:endParaRPr lang="zh-CN" altLang="en-US" sz="1500" spc="7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-4000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n-ea"/>
            </a:pPr>
            <a:r>
              <a:rPr lang="zh-CN" altLang="en-US" sz="1500" spc="7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66975262</a:t>
            </a:r>
            <a:endParaRPr lang="zh-CN" altLang="en-US" sz="1500" spc="7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92100" lvl="0" indent="-2921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00" spc="7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销量增长率预测：</a:t>
            </a:r>
            <a:endParaRPr lang="zh-CN" altLang="en-US" sz="1500" spc="7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92100" lvl="0" indent="-2921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00" spc="7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水泥   -100.000000</a:t>
            </a:r>
            <a:endParaRPr lang="zh-CN" altLang="en-US" sz="1500" spc="7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92100" lvl="0" indent="-2921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00" spc="7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矿粉     58.741444</a:t>
            </a:r>
            <a:endParaRPr lang="zh-CN" altLang="en-US" sz="1500" spc="7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6" name="图片 15" descr="placingpictureplaceholder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/>
          <a:stretch>
            <a:fillRect/>
          </a:stretch>
        </p:blipFill>
        <p:spPr>
          <a:xfrm>
            <a:off x="4318000" y="74295"/>
            <a:ext cx="8173085" cy="400685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415965" y="91975"/>
            <a:ext cx="10800000" cy="705600"/>
          </a:xfrm>
        </p:spPr>
        <p:txBody>
          <a:bodyPr/>
          <a:lstStyle/>
          <a:p>
            <a:r>
              <a:rPr lang="zh-CN" altLang="en-US"/>
              <a:t>销量增长率预测</a:t>
            </a:r>
            <a:endParaRPr lang="zh-CN" altLang="en-US"/>
          </a:p>
        </p:txBody>
      </p:sp>
      <p:sp>
        <p:nvSpPr>
          <p:cNvPr id="10" name="椭圆 45"/>
          <p:cNvSpPr/>
          <p:nvPr>
            <p:custDataLst>
              <p:tags r:id="rId2"/>
            </p:custDataLst>
          </p:nvPr>
        </p:nvSpPr>
        <p:spPr>
          <a:xfrm rot="20825450">
            <a:off x="4618976" y="3405149"/>
            <a:ext cx="3293075" cy="95988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  <a:sym typeface="微软雅黑 Light" panose="020B0502040204020203" pitchFamily="34" charset="-122"/>
            </a:endParaRPr>
          </a:p>
        </p:txBody>
      </p:sp>
      <p:sp>
        <p:nvSpPr>
          <p:cNvPr id="11" name="椭圆 33"/>
          <p:cNvSpPr/>
          <p:nvPr>
            <p:custDataLst>
              <p:tags r:id="rId3"/>
            </p:custDataLst>
          </p:nvPr>
        </p:nvSpPr>
        <p:spPr>
          <a:xfrm rot="20825450">
            <a:off x="3540354" y="3003681"/>
            <a:ext cx="5450358" cy="1762905"/>
          </a:xfrm>
          <a:prstGeom prst="ellipse">
            <a:avLst/>
          </a:prstGeom>
          <a:noFill/>
          <a:ln w="28575">
            <a:gradFill>
              <a:gsLst>
                <a:gs pos="43800">
                  <a:schemeClr val="accent1">
                    <a:alpha val="70000"/>
                  </a:schemeClr>
                </a:gs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48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  <a:sym typeface="微软雅黑 Light" panose="020B0502040204020203" pitchFamily="34" charset="-122"/>
            </a:endParaRPr>
          </a:p>
        </p:txBody>
      </p:sp>
      <p:sp>
        <p:nvSpPr>
          <p:cNvPr id="12" name="直接连接符 12"/>
          <p:cNvSpPr/>
          <p:nvPr>
            <p:custDataLst>
              <p:tags r:id="rId4"/>
            </p:custDataLst>
          </p:nvPr>
        </p:nvSpPr>
        <p:spPr>
          <a:xfrm rot="20825450">
            <a:off x="4188179" y="3279364"/>
            <a:ext cx="4154158" cy="1210923"/>
          </a:xfrm>
          <a:prstGeom prst="arc">
            <a:avLst>
              <a:gd name="adj1" fmla="val 20527655"/>
              <a:gd name="adj2" fmla="val 873588"/>
            </a:avLst>
          </a:prstGeom>
          <a:noFill/>
          <a:ln cap="rnd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  <a:headEnd type="none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  <a:sym typeface="微软雅黑 Light" panose="020B0502040204020203" pitchFamily="34" charset="-122"/>
            </a:endParaRPr>
          </a:p>
        </p:txBody>
      </p:sp>
      <p:sp>
        <p:nvSpPr>
          <p:cNvPr id="13" name="椭圆 1"/>
          <p:cNvSpPr/>
          <p:nvPr>
            <p:custDataLst>
              <p:tags r:id="rId5"/>
            </p:custDataLst>
          </p:nvPr>
        </p:nvSpPr>
        <p:spPr>
          <a:xfrm rot="20825450">
            <a:off x="3919664" y="3201156"/>
            <a:ext cx="4691380" cy="1367469"/>
          </a:xfrm>
          <a:prstGeom prst="arc">
            <a:avLst>
              <a:gd name="adj1" fmla="val 8633663"/>
              <a:gd name="adj2" fmla="val 11984035"/>
            </a:avLst>
          </a:prstGeom>
          <a:noFill/>
          <a:ln w="6350">
            <a:gradFill flip="none" rotWithShape="1">
              <a:gsLst>
                <a:gs pos="0">
                  <a:schemeClr val="accent1"/>
                </a:gs>
                <a:gs pos="46600">
                  <a:schemeClr val="accent1">
                    <a:alpha val="28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  <a:headEnd type="none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  <a:sym typeface="微软雅黑 Light" panose="020B0502040204020203" pitchFamily="34" charset="-122"/>
            </a:endParaRPr>
          </a:p>
        </p:txBody>
      </p:sp>
      <p:sp>
        <p:nvSpPr>
          <p:cNvPr id="25" name="椭圆 24"/>
          <p:cNvSpPr/>
          <p:nvPr>
            <p:custDataLst>
              <p:tags r:id="rId6"/>
            </p:custDataLst>
          </p:nvPr>
        </p:nvSpPr>
        <p:spPr bwMode="auto">
          <a:xfrm>
            <a:off x="5726273" y="4612814"/>
            <a:ext cx="448072" cy="4480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>
            <a:normAutofit fontScale="70000"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7" name="椭圆 26"/>
          <p:cNvSpPr/>
          <p:nvPr>
            <p:custDataLst>
              <p:tags r:id="rId7"/>
            </p:custDataLst>
          </p:nvPr>
        </p:nvSpPr>
        <p:spPr bwMode="auto">
          <a:xfrm>
            <a:off x="6039758" y="2772315"/>
            <a:ext cx="448072" cy="4480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>
            <a:normAutofit fontScale="70000"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8" name="Oval 47"/>
          <p:cNvSpPr/>
          <p:nvPr>
            <p:custDataLst>
              <p:tags r:id="rId8"/>
            </p:custDataLst>
          </p:nvPr>
        </p:nvSpPr>
        <p:spPr>
          <a:xfrm>
            <a:off x="6172060" y="2896144"/>
            <a:ext cx="184282" cy="200446"/>
          </a:xfrm>
          <a:custGeom>
            <a:avLst/>
            <a:gdLst>
              <a:gd name="T0" fmla="*/ 8640 w 10592"/>
              <a:gd name="T1" fmla="*/ 10880 h 11520"/>
              <a:gd name="T2" fmla="*/ 5600 w 10592"/>
              <a:gd name="T3" fmla="*/ 10880 h 11520"/>
              <a:gd name="T4" fmla="*/ 2560 w 10592"/>
              <a:gd name="T5" fmla="*/ 7840 h 11520"/>
              <a:gd name="T6" fmla="*/ 3520 w 10592"/>
              <a:gd name="T7" fmla="*/ 5632 h 11520"/>
              <a:gd name="T8" fmla="*/ 4000 w 10592"/>
              <a:gd name="T9" fmla="*/ 5760 h 11520"/>
              <a:gd name="T10" fmla="*/ 4384 w 10592"/>
              <a:gd name="T11" fmla="*/ 5696 h 11520"/>
              <a:gd name="T12" fmla="*/ 6176 w 10592"/>
              <a:gd name="T13" fmla="*/ 7488 h 11520"/>
              <a:gd name="T14" fmla="*/ 6624 w 10592"/>
              <a:gd name="T15" fmla="*/ 7680 h 11520"/>
              <a:gd name="T16" fmla="*/ 7072 w 10592"/>
              <a:gd name="T17" fmla="*/ 7488 h 11520"/>
              <a:gd name="T18" fmla="*/ 8768 w 10592"/>
              <a:gd name="T19" fmla="*/ 5792 h 11520"/>
              <a:gd name="T20" fmla="*/ 8960 w 10592"/>
              <a:gd name="T21" fmla="*/ 5344 h 11520"/>
              <a:gd name="T22" fmla="*/ 8768 w 10592"/>
              <a:gd name="T23" fmla="*/ 4896 h 11520"/>
              <a:gd name="T24" fmla="*/ 4384 w 10592"/>
              <a:gd name="T25" fmla="*/ 512 h 11520"/>
              <a:gd name="T26" fmla="*/ 3936 w 10592"/>
              <a:gd name="T27" fmla="*/ 320 h 11520"/>
              <a:gd name="T28" fmla="*/ 3488 w 10592"/>
              <a:gd name="T29" fmla="*/ 512 h 11520"/>
              <a:gd name="T30" fmla="*/ 1792 w 10592"/>
              <a:gd name="T31" fmla="*/ 2208 h 11520"/>
              <a:gd name="T32" fmla="*/ 1600 w 10592"/>
              <a:gd name="T33" fmla="*/ 2656 h 11520"/>
              <a:gd name="T34" fmla="*/ 1792 w 10592"/>
              <a:gd name="T35" fmla="*/ 3104 h 11520"/>
              <a:gd name="T36" fmla="*/ 2944 w 10592"/>
              <a:gd name="T37" fmla="*/ 4256 h 11520"/>
              <a:gd name="T38" fmla="*/ 2880 w 10592"/>
              <a:gd name="T39" fmla="*/ 4640 h 11520"/>
              <a:gd name="T40" fmla="*/ 3040 w 10592"/>
              <a:gd name="T41" fmla="*/ 5216 h 11520"/>
              <a:gd name="T42" fmla="*/ 1920 w 10592"/>
              <a:gd name="T43" fmla="*/ 7840 h 11520"/>
              <a:gd name="T44" fmla="*/ 3520 w 10592"/>
              <a:gd name="T45" fmla="*/ 10880 h 11520"/>
              <a:gd name="T46" fmla="*/ 320 w 10592"/>
              <a:gd name="T47" fmla="*/ 10880 h 11520"/>
              <a:gd name="T48" fmla="*/ 0 w 10592"/>
              <a:gd name="T49" fmla="*/ 11200 h 11520"/>
              <a:gd name="T50" fmla="*/ 320 w 10592"/>
              <a:gd name="T51" fmla="*/ 11520 h 11520"/>
              <a:gd name="T52" fmla="*/ 8640 w 10592"/>
              <a:gd name="T53" fmla="*/ 11520 h 11520"/>
              <a:gd name="T54" fmla="*/ 8960 w 10592"/>
              <a:gd name="T55" fmla="*/ 11200 h 11520"/>
              <a:gd name="T56" fmla="*/ 8640 w 10592"/>
              <a:gd name="T57" fmla="*/ 10880 h 11520"/>
              <a:gd name="T58" fmla="*/ 3520 w 10592"/>
              <a:gd name="T59" fmla="*/ 4640 h 11520"/>
              <a:gd name="T60" fmla="*/ 4000 w 10592"/>
              <a:gd name="T61" fmla="*/ 4160 h 11520"/>
              <a:gd name="T62" fmla="*/ 4480 w 10592"/>
              <a:gd name="T63" fmla="*/ 4640 h 11520"/>
              <a:gd name="T64" fmla="*/ 4000 w 10592"/>
              <a:gd name="T65" fmla="*/ 5120 h 11520"/>
              <a:gd name="T66" fmla="*/ 3520 w 10592"/>
              <a:gd name="T67" fmla="*/ 4640 h 11520"/>
              <a:gd name="T68" fmla="*/ 3936 w 10592"/>
              <a:gd name="T69" fmla="*/ 960 h 11520"/>
              <a:gd name="T70" fmla="*/ 8320 w 10592"/>
              <a:gd name="T71" fmla="*/ 5344 h 11520"/>
              <a:gd name="T72" fmla="*/ 6624 w 10592"/>
              <a:gd name="T73" fmla="*/ 7040 h 11520"/>
              <a:gd name="T74" fmla="*/ 4896 w 10592"/>
              <a:gd name="T75" fmla="*/ 5312 h 11520"/>
              <a:gd name="T76" fmla="*/ 5120 w 10592"/>
              <a:gd name="T77" fmla="*/ 4640 h 11520"/>
              <a:gd name="T78" fmla="*/ 4000 w 10592"/>
              <a:gd name="T79" fmla="*/ 3520 h 11520"/>
              <a:gd name="T80" fmla="*/ 3328 w 10592"/>
              <a:gd name="T81" fmla="*/ 3744 h 11520"/>
              <a:gd name="T82" fmla="*/ 2240 w 10592"/>
              <a:gd name="T83" fmla="*/ 2656 h 11520"/>
              <a:gd name="T84" fmla="*/ 3936 w 10592"/>
              <a:gd name="T85" fmla="*/ 960 h 11520"/>
              <a:gd name="T86" fmla="*/ 10464 w 10592"/>
              <a:gd name="T87" fmla="*/ 5216 h 11520"/>
              <a:gd name="T88" fmla="*/ 10240 w 10592"/>
              <a:gd name="T89" fmla="*/ 5120 h 11520"/>
              <a:gd name="T90" fmla="*/ 10016 w 10592"/>
              <a:gd name="T91" fmla="*/ 5216 h 11520"/>
              <a:gd name="T92" fmla="*/ 6496 w 10592"/>
              <a:gd name="T93" fmla="*/ 8736 h 11520"/>
              <a:gd name="T94" fmla="*/ 6496 w 10592"/>
              <a:gd name="T95" fmla="*/ 9184 h 11520"/>
              <a:gd name="T96" fmla="*/ 6720 w 10592"/>
              <a:gd name="T97" fmla="*/ 9280 h 11520"/>
              <a:gd name="T98" fmla="*/ 6944 w 10592"/>
              <a:gd name="T99" fmla="*/ 9184 h 11520"/>
              <a:gd name="T100" fmla="*/ 10464 w 10592"/>
              <a:gd name="T101" fmla="*/ 5664 h 11520"/>
              <a:gd name="T102" fmla="*/ 10464 w 10592"/>
              <a:gd name="T103" fmla="*/ 5216 h 11520"/>
              <a:gd name="T104" fmla="*/ 1600 w 10592"/>
              <a:gd name="T105" fmla="*/ 1600 h 11520"/>
              <a:gd name="T106" fmla="*/ 1824 w 10592"/>
              <a:gd name="T107" fmla="*/ 1504 h 11520"/>
              <a:gd name="T108" fmla="*/ 2784 w 10592"/>
              <a:gd name="T109" fmla="*/ 544 h 11520"/>
              <a:gd name="T110" fmla="*/ 2784 w 10592"/>
              <a:gd name="T111" fmla="*/ 96 h 11520"/>
              <a:gd name="T112" fmla="*/ 2560 w 10592"/>
              <a:gd name="T113" fmla="*/ 0 h 11520"/>
              <a:gd name="T114" fmla="*/ 2336 w 10592"/>
              <a:gd name="T115" fmla="*/ 96 h 11520"/>
              <a:gd name="T116" fmla="*/ 1376 w 10592"/>
              <a:gd name="T117" fmla="*/ 1056 h 11520"/>
              <a:gd name="T118" fmla="*/ 1376 w 10592"/>
              <a:gd name="T119" fmla="*/ 1504 h 11520"/>
              <a:gd name="T120" fmla="*/ 1600 w 10592"/>
              <a:gd name="T121" fmla="*/ 1600 h 11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592" h="11520">
                <a:moveTo>
                  <a:pt x="8640" y="10880"/>
                </a:moveTo>
                <a:lnTo>
                  <a:pt x="5600" y="10880"/>
                </a:lnTo>
                <a:cubicBezTo>
                  <a:pt x="3936" y="10880"/>
                  <a:pt x="2560" y="9504"/>
                  <a:pt x="2560" y="7840"/>
                </a:cubicBezTo>
                <a:cubicBezTo>
                  <a:pt x="2560" y="7008"/>
                  <a:pt x="2912" y="6208"/>
                  <a:pt x="3520" y="5632"/>
                </a:cubicBezTo>
                <a:cubicBezTo>
                  <a:pt x="3680" y="5696"/>
                  <a:pt x="3840" y="5760"/>
                  <a:pt x="4000" y="5760"/>
                </a:cubicBezTo>
                <a:cubicBezTo>
                  <a:pt x="4128" y="5760"/>
                  <a:pt x="4256" y="5728"/>
                  <a:pt x="4384" y="5696"/>
                </a:cubicBezTo>
                <a:lnTo>
                  <a:pt x="6176" y="7488"/>
                </a:lnTo>
                <a:cubicBezTo>
                  <a:pt x="6304" y="7616"/>
                  <a:pt x="6464" y="7680"/>
                  <a:pt x="6624" y="7680"/>
                </a:cubicBezTo>
                <a:cubicBezTo>
                  <a:pt x="6784" y="7680"/>
                  <a:pt x="6944" y="7616"/>
                  <a:pt x="7072" y="7488"/>
                </a:cubicBezTo>
                <a:lnTo>
                  <a:pt x="8768" y="5792"/>
                </a:lnTo>
                <a:cubicBezTo>
                  <a:pt x="8896" y="5664"/>
                  <a:pt x="8960" y="5504"/>
                  <a:pt x="8960" y="5344"/>
                </a:cubicBezTo>
                <a:cubicBezTo>
                  <a:pt x="8960" y="5184"/>
                  <a:pt x="8896" y="5024"/>
                  <a:pt x="8768" y="4896"/>
                </a:cubicBezTo>
                <a:lnTo>
                  <a:pt x="4384" y="512"/>
                </a:lnTo>
                <a:cubicBezTo>
                  <a:pt x="4256" y="384"/>
                  <a:pt x="4096" y="320"/>
                  <a:pt x="3936" y="320"/>
                </a:cubicBezTo>
                <a:cubicBezTo>
                  <a:pt x="3776" y="320"/>
                  <a:pt x="3616" y="384"/>
                  <a:pt x="3488" y="512"/>
                </a:cubicBezTo>
                <a:lnTo>
                  <a:pt x="1792" y="2208"/>
                </a:lnTo>
                <a:cubicBezTo>
                  <a:pt x="1664" y="2336"/>
                  <a:pt x="1600" y="2496"/>
                  <a:pt x="1600" y="2656"/>
                </a:cubicBezTo>
                <a:cubicBezTo>
                  <a:pt x="1600" y="2816"/>
                  <a:pt x="1664" y="2976"/>
                  <a:pt x="1792" y="3104"/>
                </a:cubicBezTo>
                <a:lnTo>
                  <a:pt x="2944" y="4256"/>
                </a:lnTo>
                <a:cubicBezTo>
                  <a:pt x="2912" y="4384"/>
                  <a:pt x="2880" y="4512"/>
                  <a:pt x="2880" y="4640"/>
                </a:cubicBezTo>
                <a:cubicBezTo>
                  <a:pt x="2880" y="4832"/>
                  <a:pt x="2944" y="5024"/>
                  <a:pt x="3040" y="5216"/>
                </a:cubicBezTo>
                <a:cubicBezTo>
                  <a:pt x="2336" y="5920"/>
                  <a:pt x="1920" y="6848"/>
                  <a:pt x="1920" y="7840"/>
                </a:cubicBezTo>
                <a:cubicBezTo>
                  <a:pt x="1920" y="9088"/>
                  <a:pt x="2560" y="10208"/>
                  <a:pt x="3520" y="10880"/>
                </a:cubicBezTo>
                <a:lnTo>
                  <a:pt x="320" y="10880"/>
                </a:lnTo>
                <a:cubicBezTo>
                  <a:pt x="160" y="10880"/>
                  <a:pt x="0" y="11040"/>
                  <a:pt x="0" y="11200"/>
                </a:cubicBezTo>
                <a:cubicBezTo>
                  <a:pt x="0" y="11360"/>
                  <a:pt x="160" y="11520"/>
                  <a:pt x="320" y="11520"/>
                </a:cubicBezTo>
                <a:lnTo>
                  <a:pt x="8640" y="11520"/>
                </a:lnTo>
                <a:cubicBezTo>
                  <a:pt x="8800" y="11520"/>
                  <a:pt x="8960" y="11360"/>
                  <a:pt x="8960" y="11200"/>
                </a:cubicBezTo>
                <a:cubicBezTo>
                  <a:pt x="8960" y="11040"/>
                  <a:pt x="8800" y="10880"/>
                  <a:pt x="8640" y="10880"/>
                </a:cubicBezTo>
                <a:close/>
                <a:moveTo>
                  <a:pt x="3520" y="4640"/>
                </a:moveTo>
                <a:cubicBezTo>
                  <a:pt x="3520" y="4384"/>
                  <a:pt x="3744" y="4160"/>
                  <a:pt x="4000" y="4160"/>
                </a:cubicBezTo>
                <a:cubicBezTo>
                  <a:pt x="4256" y="4160"/>
                  <a:pt x="4480" y="4384"/>
                  <a:pt x="4480" y="4640"/>
                </a:cubicBezTo>
                <a:cubicBezTo>
                  <a:pt x="4480" y="4896"/>
                  <a:pt x="4256" y="5120"/>
                  <a:pt x="4000" y="5120"/>
                </a:cubicBezTo>
                <a:cubicBezTo>
                  <a:pt x="3744" y="5120"/>
                  <a:pt x="3520" y="4896"/>
                  <a:pt x="3520" y="4640"/>
                </a:cubicBezTo>
                <a:close/>
                <a:moveTo>
                  <a:pt x="3936" y="960"/>
                </a:moveTo>
                <a:lnTo>
                  <a:pt x="8320" y="5344"/>
                </a:lnTo>
                <a:lnTo>
                  <a:pt x="6624" y="7040"/>
                </a:lnTo>
                <a:lnTo>
                  <a:pt x="4896" y="5312"/>
                </a:lnTo>
                <a:cubicBezTo>
                  <a:pt x="5024" y="5120"/>
                  <a:pt x="5120" y="4896"/>
                  <a:pt x="5120" y="4640"/>
                </a:cubicBezTo>
                <a:cubicBezTo>
                  <a:pt x="5120" y="4032"/>
                  <a:pt x="4608" y="3520"/>
                  <a:pt x="4000" y="3520"/>
                </a:cubicBezTo>
                <a:cubicBezTo>
                  <a:pt x="3744" y="3520"/>
                  <a:pt x="3520" y="3616"/>
                  <a:pt x="3328" y="3744"/>
                </a:cubicBezTo>
                <a:lnTo>
                  <a:pt x="2240" y="2656"/>
                </a:lnTo>
                <a:lnTo>
                  <a:pt x="3936" y="960"/>
                </a:lnTo>
                <a:close/>
                <a:moveTo>
                  <a:pt x="10464" y="5216"/>
                </a:moveTo>
                <a:cubicBezTo>
                  <a:pt x="10400" y="5152"/>
                  <a:pt x="10304" y="5120"/>
                  <a:pt x="10240" y="5120"/>
                </a:cubicBezTo>
                <a:cubicBezTo>
                  <a:pt x="10176" y="5120"/>
                  <a:pt x="10080" y="5152"/>
                  <a:pt x="10016" y="5216"/>
                </a:cubicBezTo>
                <a:lnTo>
                  <a:pt x="6496" y="8736"/>
                </a:lnTo>
                <a:cubicBezTo>
                  <a:pt x="6368" y="8864"/>
                  <a:pt x="6368" y="9056"/>
                  <a:pt x="6496" y="9184"/>
                </a:cubicBezTo>
                <a:cubicBezTo>
                  <a:pt x="6560" y="9248"/>
                  <a:pt x="6656" y="9280"/>
                  <a:pt x="6720" y="9280"/>
                </a:cubicBezTo>
                <a:cubicBezTo>
                  <a:pt x="6816" y="9280"/>
                  <a:pt x="6880" y="9248"/>
                  <a:pt x="6944" y="9184"/>
                </a:cubicBezTo>
                <a:lnTo>
                  <a:pt x="10464" y="5664"/>
                </a:lnTo>
                <a:cubicBezTo>
                  <a:pt x="10592" y="5536"/>
                  <a:pt x="10592" y="5344"/>
                  <a:pt x="10464" y="5216"/>
                </a:cubicBezTo>
                <a:close/>
                <a:moveTo>
                  <a:pt x="1600" y="1600"/>
                </a:moveTo>
                <a:cubicBezTo>
                  <a:pt x="1696" y="1600"/>
                  <a:pt x="1760" y="1568"/>
                  <a:pt x="1824" y="1504"/>
                </a:cubicBezTo>
                <a:lnTo>
                  <a:pt x="2784" y="544"/>
                </a:lnTo>
                <a:cubicBezTo>
                  <a:pt x="2912" y="416"/>
                  <a:pt x="2912" y="224"/>
                  <a:pt x="2784" y="96"/>
                </a:cubicBezTo>
                <a:cubicBezTo>
                  <a:pt x="2720" y="32"/>
                  <a:pt x="2624" y="0"/>
                  <a:pt x="2560" y="0"/>
                </a:cubicBezTo>
                <a:cubicBezTo>
                  <a:pt x="2496" y="0"/>
                  <a:pt x="2400" y="32"/>
                  <a:pt x="2336" y="96"/>
                </a:cubicBezTo>
                <a:lnTo>
                  <a:pt x="1376" y="1056"/>
                </a:lnTo>
                <a:cubicBezTo>
                  <a:pt x="1248" y="1184"/>
                  <a:pt x="1248" y="1376"/>
                  <a:pt x="1376" y="1504"/>
                </a:cubicBezTo>
                <a:cubicBezTo>
                  <a:pt x="1440" y="1568"/>
                  <a:pt x="1504" y="1600"/>
                  <a:pt x="1600" y="1600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" name="矩形 1"/>
          <p:cNvSpPr/>
          <p:nvPr>
            <p:custDataLst>
              <p:tags r:id="rId9"/>
            </p:custDataLst>
          </p:nvPr>
        </p:nvSpPr>
        <p:spPr>
          <a:xfrm>
            <a:off x="333375" y="1292225"/>
            <a:ext cx="5138420" cy="19278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基于历史数据和市场趋势进行销量增长率的预测。采用了机器学习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算法将数据拆分为训练集和测试集，进行模型训练和评估。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建立线性回归模型并进行训练。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使用训练好的模型进行销量和销售额的预测，并确保预测值不为负。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使用均方误差（MSE）和R²评分来评估模型的性能。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3" name="矩形 2"/>
          <p:cNvSpPr/>
          <p:nvPr>
            <p:custDataLst>
              <p:tags r:id="rId10"/>
            </p:custDataLst>
          </p:nvPr>
        </p:nvSpPr>
        <p:spPr>
          <a:xfrm>
            <a:off x="179651" y="797417"/>
            <a:ext cx="2540463" cy="39986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chemeClr val="accent1"/>
                </a:solidFill>
                <a:latin typeface="+mn-ea"/>
                <a:cs typeface="+mn-ea"/>
              </a:rPr>
              <a:t>预测方法</a:t>
            </a:r>
            <a:endParaRPr lang="zh-CN" altLang="en-US" sz="22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4" name="矩形 3"/>
          <p:cNvSpPr/>
          <p:nvPr>
            <p:custDataLst>
              <p:tags r:id="rId11"/>
            </p:custDataLst>
          </p:nvPr>
        </p:nvSpPr>
        <p:spPr>
          <a:xfrm>
            <a:off x="3996690" y="5280025"/>
            <a:ext cx="6539865" cy="75692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怀疑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2023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年数据出现问题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  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矿粉销量稳步提升时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 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水泥又为何销量几乎要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消失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5" name="矩形 4"/>
          <p:cNvSpPr/>
          <p:nvPr>
            <p:custDataLst>
              <p:tags r:id="rId12"/>
            </p:custDataLst>
          </p:nvPr>
        </p:nvSpPr>
        <p:spPr>
          <a:xfrm>
            <a:off x="6227457" y="4880052"/>
            <a:ext cx="2540463" cy="39986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chemeClr val="accent1"/>
                </a:solidFill>
                <a:latin typeface="+mn-ea"/>
                <a:cs typeface="+mn-ea"/>
              </a:rPr>
              <a:t>预测结果</a:t>
            </a:r>
            <a:endParaRPr lang="zh-CN" altLang="en-US" sz="22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6" name="Oval 41"/>
          <p:cNvSpPr/>
          <p:nvPr>
            <p:custDataLst>
              <p:tags r:id="rId13"/>
            </p:custDataLst>
          </p:nvPr>
        </p:nvSpPr>
        <p:spPr>
          <a:xfrm>
            <a:off x="5850103" y="4736644"/>
            <a:ext cx="200446" cy="200144"/>
          </a:xfrm>
          <a:custGeom>
            <a:avLst/>
            <a:gdLst>
              <a:gd name="connsiteX0" fmla="*/ 241805 w 609191"/>
              <a:gd name="connsiteY0" fmla="*/ 126251 h 608274"/>
              <a:gd name="connsiteX1" fmla="*/ 37679 w 609191"/>
              <a:gd name="connsiteY1" fmla="*/ 348029 h 608274"/>
              <a:gd name="connsiteX2" fmla="*/ 260645 w 609191"/>
              <a:gd name="connsiteY2" fmla="*/ 570653 h 608274"/>
              <a:gd name="connsiteX3" fmla="*/ 482764 w 609191"/>
              <a:gd name="connsiteY3" fmla="*/ 366839 h 608274"/>
              <a:gd name="connsiteX4" fmla="*/ 373117 w 609191"/>
              <a:gd name="connsiteY4" fmla="*/ 366839 h 608274"/>
              <a:gd name="connsiteX5" fmla="*/ 260645 w 609191"/>
              <a:gd name="connsiteY5" fmla="*/ 461927 h 608274"/>
              <a:gd name="connsiteX6" fmla="*/ 146571 w 609191"/>
              <a:gd name="connsiteY6" fmla="*/ 348029 h 608274"/>
              <a:gd name="connsiteX7" fmla="*/ 241805 w 609191"/>
              <a:gd name="connsiteY7" fmla="*/ 235635 h 608274"/>
              <a:gd name="connsiteX8" fmla="*/ 260645 w 609191"/>
              <a:gd name="connsiteY8" fmla="*/ 87783 h 608274"/>
              <a:gd name="connsiteX9" fmla="*/ 279484 w 609191"/>
              <a:gd name="connsiteY9" fmla="*/ 87783 h 608274"/>
              <a:gd name="connsiteX10" fmla="*/ 279484 w 609191"/>
              <a:gd name="connsiteY10" fmla="*/ 271752 h 608274"/>
              <a:gd name="connsiteX11" fmla="*/ 260645 w 609191"/>
              <a:gd name="connsiteY11" fmla="*/ 271752 h 608274"/>
              <a:gd name="connsiteX12" fmla="*/ 184251 w 609191"/>
              <a:gd name="connsiteY12" fmla="*/ 348029 h 608274"/>
              <a:gd name="connsiteX13" fmla="*/ 260645 w 609191"/>
              <a:gd name="connsiteY13" fmla="*/ 424306 h 608274"/>
              <a:gd name="connsiteX14" fmla="*/ 337040 w 609191"/>
              <a:gd name="connsiteY14" fmla="*/ 348029 h 608274"/>
              <a:gd name="connsiteX15" fmla="*/ 337040 w 609191"/>
              <a:gd name="connsiteY15" fmla="*/ 329218 h 608274"/>
              <a:gd name="connsiteX16" fmla="*/ 521196 w 609191"/>
              <a:gd name="connsiteY16" fmla="*/ 329218 h 608274"/>
              <a:gd name="connsiteX17" fmla="*/ 521196 w 609191"/>
              <a:gd name="connsiteY17" fmla="*/ 348029 h 608274"/>
              <a:gd name="connsiteX18" fmla="*/ 260645 w 609191"/>
              <a:gd name="connsiteY18" fmla="*/ 608274 h 608274"/>
              <a:gd name="connsiteX19" fmla="*/ 0 w 609191"/>
              <a:gd name="connsiteY19" fmla="*/ 348029 h 608274"/>
              <a:gd name="connsiteX20" fmla="*/ 260645 w 609191"/>
              <a:gd name="connsiteY20" fmla="*/ 87783 h 608274"/>
              <a:gd name="connsiteX21" fmla="*/ 367364 w 609191"/>
              <a:gd name="connsiteY21" fmla="*/ 38378 h 608274"/>
              <a:gd name="connsiteX22" fmla="*/ 367364 w 609191"/>
              <a:gd name="connsiteY22" fmla="*/ 147868 h 608274"/>
              <a:gd name="connsiteX23" fmla="*/ 461099 w 609191"/>
              <a:gd name="connsiteY23" fmla="*/ 241461 h 608274"/>
              <a:gd name="connsiteX24" fmla="*/ 570661 w 609191"/>
              <a:gd name="connsiteY24" fmla="*/ 241461 h 608274"/>
              <a:gd name="connsiteX25" fmla="*/ 367364 w 609191"/>
              <a:gd name="connsiteY25" fmla="*/ 38378 h 608274"/>
              <a:gd name="connsiteX26" fmla="*/ 329681 w 609191"/>
              <a:gd name="connsiteY26" fmla="*/ 0 h 608274"/>
              <a:gd name="connsiteX27" fmla="*/ 348523 w 609191"/>
              <a:gd name="connsiteY27" fmla="*/ 0 h 608274"/>
              <a:gd name="connsiteX28" fmla="*/ 609191 w 609191"/>
              <a:gd name="connsiteY28" fmla="*/ 260274 h 608274"/>
              <a:gd name="connsiteX29" fmla="*/ 609191 w 609191"/>
              <a:gd name="connsiteY29" fmla="*/ 279086 h 608274"/>
              <a:gd name="connsiteX30" fmla="*/ 424924 w 609191"/>
              <a:gd name="connsiteY30" fmla="*/ 279086 h 608274"/>
              <a:gd name="connsiteX31" fmla="*/ 424924 w 609191"/>
              <a:gd name="connsiteY31" fmla="*/ 260274 h 608274"/>
              <a:gd name="connsiteX32" fmla="*/ 348523 w 609191"/>
              <a:gd name="connsiteY32" fmla="*/ 183988 h 608274"/>
              <a:gd name="connsiteX33" fmla="*/ 329681 w 609191"/>
              <a:gd name="connsiteY33" fmla="*/ 183988 h 608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609191" h="608274">
                <a:moveTo>
                  <a:pt x="241805" y="126251"/>
                </a:moveTo>
                <a:cubicBezTo>
                  <a:pt x="127638" y="135844"/>
                  <a:pt x="37679" y="231591"/>
                  <a:pt x="37679" y="348029"/>
                </a:cubicBezTo>
                <a:cubicBezTo>
                  <a:pt x="37679" y="470768"/>
                  <a:pt x="137717" y="570653"/>
                  <a:pt x="260645" y="570653"/>
                </a:cubicBezTo>
                <a:cubicBezTo>
                  <a:pt x="377168" y="570653"/>
                  <a:pt x="473155" y="480832"/>
                  <a:pt x="482764" y="366839"/>
                </a:cubicBezTo>
                <a:lnTo>
                  <a:pt x="373117" y="366839"/>
                </a:lnTo>
                <a:cubicBezTo>
                  <a:pt x="364169" y="420732"/>
                  <a:pt x="317069" y="461927"/>
                  <a:pt x="260645" y="461927"/>
                </a:cubicBezTo>
                <a:cubicBezTo>
                  <a:pt x="197721" y="461927"/>
                  <a:pt x="146571" y="410856"/>
                  <a:pt x="146571" y="348029"/>
                </a:cubicBezTo>
                <a:cubicBezTo>
                  <a:pt x="146571" y="291597"/>
                  <a:pt x="187830" y="244664"/>
                  <a:pt x="241805" y="235635"/>
                </a:cubicBezTo>
                <a:close/>
                <a:moveTo>
                  <a:pt x="260645" y="87783"/>
                </a:moveTo>
                <a:lnTo>
                  <a:pt x="279484" y="87783"/>
                </a:lnTo>
                <a:lnTo>
                  <a:pt x="279484" y="271752"/>
                </a:lnTo>
                <a:lnTo>
                  <a:pt x="260645" y="271752"/>
                </a:lnTo>
                <a:cubicBezTo>
                  <a:pt x="218444" y="271752"/>
                  <a:pt x="184251" y="305987"/>
                  <a:pt x="184251" y="348029"/>
                </a:cubicBezTo>
                <a:cubicBezTo>
                  <a:pt x="184251" y="390071"/>
                  <a:pt x="218444" y="424306"/>
                  <a:pt x="260645" y="424306"/>
                </a:cubicBezTo>
                <a:cubicBezTo>
                  <a:pt x="302751" y="424306"/>
                  <a:pt x="337040" y="390071"/>
                  <a:pt x="337040" y="348029"/>
                </a:cubicBezTo>
                <a:lnTo>
                  <a:pt x="337040" y="329218"/>
                </a:lnTo>
                <a:lnTo>
                  <a:pt x="521196" y="329218"/>
                </a:lnTo>
                <a:lnTo>
                  <a:pt x="521196" y="348029"/>
                </a:lnTo>
                <a:cubicBezTo>
                  <a:pt x="521196" y="491554"/>
                  <a:pt x="404297" y="608274"/>
                  <a:pt x="260645" y="608274"/>
                </a:cubicBezTo>
                <a:cubicBezTo>
                  <a:pt x="116899" y="608274"/>
                  <a:pt x="0" y="491554"/>
                  <a:pt x="0" y="348029"/>
                </a:cubicBezTo>
                <a:cubicBezTo>
                  <a:pt x="0" y="204503"/>
                  <a:pt x="116899" y="87783"/>
                  <a:pt x="260645" y="87783"/>
                </a:cubicBezTo>
                <a:close/>
                <a:moveTo>
                  <a:pt x="367364" y="38378"/>
                </a:moveTo>
                <a:lnTo>
                  <a:pt x="367364" y="147868"/>
                </a:lnTo>
                <a:cubicBezTo>
                  <a:pt x="415221" y="155863"/>
                  <a:pt x="453091" y="193677"/>
                  <a:pt x="461099" y="241461"/>
                </a:cubicBezTo>
                <a:lnTo>
                  <a:pt x="570661" y="241461"/>
                </a:lnTo>
                <a:cubicBezTo>
                  <a:pt x="561617" y="133664"/>
                  <a:pt x="475324" y="47502"/>
                  <a:pt x="367364" y="38378"/>
                </a:cubicBezTo>
                <a:close/>
                <a:moveTo>
                  <a:pt x="329681" y="0"/>
                </a:moveTo>
                <a:lnTo>
                  <a:pt x="348523" y="0"/>
                </a:lnTo>
                <a:cubicBezTo>
                  <a:pt x="492281" y="0"/>
                  <a:pt x="609191" y="116733"/>
                  <a:pt x="609191" y="260274"/>
                </a:cubicBezTo>
                <a:lnTo>
                  <a:pt x="609191" y="279086"/>
                </a:lnTo>
                <a:lnTo>
                  <a:pt x="424924" y="279086"/>
                </a:lnTo>
                <a:lnTo>
                  <a:pt x="424924" y="260274"/>
                </a:lnTo>
                <a:cubicBezTo>
                  <a:pt x="424924" y="218133"/>
                  <a:pt x="390633" y="183988"/>
                  <a:pt x="348523" y="183988"/>
                </a:cubicBezTo>
                <a:lnTo>
                  <a:pt x="329681" y="18398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PART-05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600"/>
              <a:t>总结与建议</a:t>
            </a:r>
            <a:endParaRPr lang="zh-CN" altLang="en-US" sz="36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4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469265" y="2117301"/>
            <a:ext cx="2309495" cy="2947248"/>
          </a:xfrm>
        </p:spPr>
        <p:txBody>
          <a:bodyPr anchor="ctr">
            <a:normAutofit/>
          </a:bodyPr>
          <a:lstStyle/>
          <a:p>
            <a:pPr algn="ctr"/>
            <a:r>
              <a:rPr lang="zh-CN" altLang="en-US" dirty="0"/>
              <a:t>销售情况总结</a:t>
            </a:r>
            <a:endParaRPr lang="zh-CN" altLang="en-US" dirty="0"/>
          </a:p>
        </p:txBody>
      </p:sp>
      <p:pic>
        <p:nvPicPr>
          <p:cNvPr id="31" name="图片 30" descr="/data/temp/beeaf1a5-3521-11ef-b9f8-96b577e6740e.jpg@base@tag=imgScale&amp;m=1&amp;w=692&amp;h=721&amp;q=95beeaf1a5-3521-11ef-b9f8-96b577e6740e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1951" r="1951"/>
          <a:stretch>
            <a:fillRect/>
          </a:stretch>
        </p:blipFill>
        <p:spPr>
          <a:xfrm>
            <a:off x="6167309" y="1080867"/>
            <a:ext cx="2495152" cy="25964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29" name="图片 28" descr="/data/temp/beeaebe7-3521-11ef-b9f8-96b577e6740e.jpg@base@tag=imgScale&amp;m=1&amp;w=692&amp;h=721&amp;q=95beeaebe7-3521-11ef-b9f8-96b577e6740e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 t="14929" b="14929"/>
          <a:stretch>
            <a:fillRect/>
          </a:stretch>
        </p:blipFill>
        <p:spPr>
          <a:xfrm>
            <a:off x="3235735" y="1080867"/>
            <a:ext cx="2494281" cy="25964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25" name="图片 24" descr="/data/temp/beeaf4d1-3521-11ef-b9f8-96b577e6740e.jpg@base@tag=imgScale&amp;m=1&amp;w=692&amp;h=719&amp;q=95beeaf4d1-3521-11ef-b9f8-96b577e6740e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 l="33605"/>
          <a:stretch>
            <a:fillRect/>
          </a:stretch>
        </p:blipFill>
        <p:spPr>
          <a:xfrm>
            <a:off x="9100787" y="1087218"/>
            <a:ext cx="2495152" cy="25906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sp>
        <p:nvSpPr>
          <p:cNvPr id="5" name="Rectangle 41757_#color-886&amp;3357"/>
          <p:cNvSpPr/>
          <p:nvPr>
            <p:custDataLst>
              <p:tags r:id="rId8"/>
            </p:custDataLst>
          </p:nvPr>
        </p:nvSpPr>
        <p:spPr>
          <a:xfrm>
            <a:off x="3566617" y="3053455"/>
            <a:ext cx="2429267" cy="2944910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9"/>
            </p:custDataLst>
          </p:nvPr>
        </p:nvSpPr>
        <p:spPr>
          <a:xfrm>
            <a:off x="3793344" y="3336705"/>
            <a:ext cx="1982750" cy="4617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01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7" name="矩形 6"/>
          <p:cNvSpPr/>
          <p:nvPr>
            <p:custDataLst>
              <p:tags r:id="rId10"/>
            </p:custDataLst>
          </p:nvPr>
        </p:nvSpPr>
        <p:spPr>
          <a:xfrm>
            <a:off x="3793979" y="4467800"/>
            <a:ext cx="1982750" cy="135782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2023年仅对于矿粉</a:t>
            </a: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来说销售稳步增长，但面临竞争加剧和成本上升的挑战。</a:t>
            </a:r>
            <a:endParaRPr lang="zh-CN" altLang="en-US" sz="1400" dirty="0">
              <a:solidFill>
                <a:schemeClr val="dk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8" name="矩形 7"/>
          <p:cNvSpPr/>
          <p:nvPr>
            <p:custDataLst>
              <p:tags r:id="rId11"/>
            </p:custDataLst>
          </p:nvPr>
        </p:nvSpPr>
        <p:spPr>
          <a:xfrm>
            <a:off x="3793979" y="3850493"/>
            <a:ext cx="1982750" cy="54198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销售概况</a:t>
            </a:r>
            <a:endParaRPr lang="zh-CN" altLang="en-US" b="1" dirty="0">
              <a:solidFill>
                <a:schemeClr val="dk1">
                  <a:lumMod val="100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4" name="Rectangle 41757_#color-886&amp;3357"/>
          <p:cNvSpPr/>
          <p:nvPr>
            <p:custDataLst>
              <p:tags r:id="rId12"/>
            </p:custDataLst>
          </p:nvPr>
        </p:nvSpPr>
        <p:spPr>
          <a:xfrm>
            <a:off x="6491204" y="3053455"/>
            <a:ext cx="2429267" cy="2944910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9" name="矩形 8"/>
          <p:cNvSpPr/>
          <p:nvPr>
            <p:custDataLst>
              <p:tags r:id="rId13"/>
            </p:custDataLst>
          </p:nvPr>
        </p:nvSpPr>
        <p:spPr>
          <a:xfrm>
            <a:off x="6714121" y="3336705"/>
            <a:ext cx="1981479" cy="4617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02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9" name="矩形 18"/>
          <p:cNvSpPr/>
          <p:nvPr>
            <p:custDataLst>
              <p:tags r:id="rId14"/>
            </p:custDataLst>
          </p:nvPr>
        </p:nvSpPr>
        <p:spPr>
          <a:xfrm>
            <a:off x="6714121" y="4467800"/>
            <a:ext cx="1981479" cy="135782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市场将不断萎缩，地方财政的紧张且我国的大量基建维护成本逐渐走高，部分</a:t>
            </a: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地区，新项目</a:t>
            </a: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搁置。</a:t>
            </a:r>
            <a:endParaRPr lang="zh-CN" altLang="en-US" sz="1400">
              <a:solidFill>
                <a:schemeClr val="dk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0" name="矩形 19"/>
          <p:cNvSpPr/>
          <p:nvPr>
            <p:custDataLst>
              <p:tags r:id="rId15"/>
            </p:custDataLst>
          </p:nvPr>
        </p:nvSpPr>
        <p:spPr>
          <a:xfrm>
            <a:off x="6714121" y="3850493"/>
            <a:ext cx="1981479" cy="54198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市场趋势</a:t>
            </a:r>
            <a:endParaRPr lang="zh-CN" altLang="en-US" b="1" dirty="0">
              <a:solidFill>
                <a:schemeClr val="dk1">
                  <a:lumMod val="100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1" name="Rectangle 41757_#color-886&amp;3357"/>
          <p:cNvSpPr/>
          <p:nvPr>
            <p:custDataLst>
              <p:tags r:id="rId16"/>
            </p:custDataLst>
          </p:nvPr>
        </p:nvSpPr>
        <p:spPr>
          <a:xfrm>
            <a:off x="9413885" y="3053459"/>
            <a:ext cx="2429267" cy="2922682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22" name="矩形 21"/>
          <p:cNvSpPr/>
          <p:nvPr>
            <p:custDataLst>
              <p:tags r:id="rId17"/>
            </p:custDataLst>
          </p:nvPr>
        </p:nvSpPr>
        <p:spPr>
          <a:xfrm>
            <a:off x="9641883" y="3336070"/>
            <a:ext cx="1982512" cy="4617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03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23" name="矩形 22"/>
          <p:cNvSpPr/>
          <p:nvPr>
            <p:custDataLst>
              <p:tags r:id="rId18"/>
            </p:custDataLst>
          </p:nvPr>
        </p:nvSpPr>
        <p:spPr>
          <a:xfrm>
            <a:off x="9653315" y="4490028"/>
            <a:ext cx="1982750" cy="133368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加强产品研发，服务好核心客户，做好出入库管理，查明水泥销额下降严重的</a:t>
            </a: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原因</a:t>
            </a:r>
            <a:endParaRPr lang="zh-CN" altLang="en-US" sz="1400">
              <a:solidFill>
                <a:schemeClr val="dk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4" name="矩形 23"/>
          <p:cNvSpPr/>
          <p:nvPr>
            <p:custDataLst>
              <p:tags r:id="rId19"/>
            </p:custDataLst>
          </p:nvPr>
        </p:nvSpPr>
        <p:spPr>
          <a:xfrm>
            <a:off x="9653315" y="3872721"/>
            <a:ext cx="1982512" cy="54198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建议措施</a:t>
            </a:r>
            <a:endParaRPr lang="zh-CN" altLang="en-US" b="1" dirty="0">
              <a:solidFill>
                <a:schemeClr val="dk1">
                  <a:lumMod val="100000"/>
                </a:schemeClr>
              </a:solidFill>
              <a:latin typeface="+mn-ea"/>
              <a:cs typeface="+mn-ea"/>
            </a:endParaRPr>
          </a:p>
        </p:txBody>
      </p:sp>
    </p:spTree>
    <p:custDataLst>
      <p:tags r:id="rId2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CONTENT</a:t>
            </a:r>
            <a:endParaRPr lang="zh-CN" altLang="en-US"/>
          </a:p>
        </p:txBody>
      </p:sp>
      <p:sp>
        <p:nvSpPr>
          <p:cNvPr id="2" name="矩形: 圆角 6"/>
          <p:cNvSpPr/>
          <p:nvPr>
            <p:custDataLst>
              <p:tags r:id="rId2"/>
            </p:custDataLst>
          </p:nvPr>
        </p:nvSpPr>
        <p:spPr>
          <a:xfrm>
            <a:off x="2226310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  <p:sp>
        <p:nvSpPr>
          <p:cNvPr id="5" name="序号"/>
          <p:cNvSpPr txBox="1"/>
          <p:nvPr>
            <p:custDataLst>
              <p:tags r:id="rId3"/>
            </p:custDataLst>
          </p:nvPr>
        </p:nvSpPr>
        <p:spPr>
          <a:xfrm>
            <a:off x="441960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01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6" name="标题"/>
          <p:cNvSpPr txBox="1"/>
          <p:nvPr>
            <p:custDataLst>
              <p:tags r:id="rId4"/>
            </p:custDataLst>
          </p:nvPr>
        </p:nvSpPr>
        <p:spPr>
          <a:xfrm>
            <a:off x="441960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销售概况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7" name="矩形: 圆角 6"/>
          <p:cNvSpPr/>
          <p:nvPr>
            <p:custDataLst>
              <p:tags r:id="rId5"/>
            </p:custDataLst>
          </p:nvPr>
        </p:nvSpPr>
        <p:spPr>
          <a:xfrm>
            <a:off x="298450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  <p:sp>
        <p:nvSpPr>
          <p:cNvPr id="13" name="序号"/>
          <p:cNvSpPr txBox="1"/>
          <p:nvPr>
            <p:custDataLst>
              <p:tags r:id="rId6"/>
            </p:custDataLst>
          </p:nvPr>
        </p:nvSpPr>
        <p:spPr>
          <a:xfrm>
            <a:off x="2429510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02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14" name="标题"/>
          <p:cNvSpPr txBox="1"/>
          <p:nvPr>
            <p:custDataLst>
              <p:tags r:id="rId7"/>
            </p:custDataLst>
          </p:nvPr>
        </p:nvSpPr>
        <p:spPr>
          <a:xfrm>
            <a:off x="2369820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月度销售分析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33" name="序号"/>
          <p:cNvSpPr txBox="1"/>
          <p:nvPr>
            <p:custDataLst>
              <p:tags r:id="rId8"/>
            </p:custDataLst>
          </p:nvPr>
        </p:nvSpPr>
        <p:spPr>
          <a:xfrm>
            <a:off x="4367530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03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34" name="标题"/>
          <p:cNvSpPr txBox="1"/>
          <p:nvPr>
            <p:custDataLst>
              <p:tags r:id="rId9"/>
            </p:custDataLst>
          </p:nvPr>
        </p:nvSpPr>
        <p:spPr>
          <a:xfrm>
            <a:off x="4297680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客户需求分析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36" name="矩形: 圆角 6"/>
          <p:cNvSpPr/>
          <p:nvPr>
            <p:custDataLst>
              <p:tags r:id="rId10"/>
            </p:custDataLst>
          </p:nvPr>
        </p:nvSpPr>
        <p:spPr>
          <a:xfrm>
            <a:off x="4154170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  <p:sp>
        <p:nvSpPr>
          <p:cNvPr id="37" name="序号"/>
          <p:cNvSpPr txBox="1"/>
          <p:nvPr>
            <p:custDataLst>
              <p:tags r:id="rId11"/>
            </p:custDataLst>
          </p:nvPr>
        </p:nvSpPr>
        <p:spPr>
          <a:xfrm>
            <a:off x="6295390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04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38" name="标题"/>
          <p:cNvSpPr txBox="1"/>
          <p:nvPr>
            <p:custDataLst>
              <p:tags r:id="rId12"/>
            </p:custDataLst>
          </p:nvPr>
        </p:nvSpPr>
        <p:spPr>
          <a:xfrm>
            <a:off x="6225540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销售经理贡献分析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40" name="矩形: 圆角 6"/>
          <p:cNvSpPr/>
          <p:nvPr>
            <p:custDataLst>
              <p:tags r:id="rId13"/>
            </p:custDataLst>
          </p:nvPr>
        </p:nvSpPr>
        <p:spPr>
          <a:xfrm>
            <a:off x="6082030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  <p:sp>
        <p:nvSpPr>
          <p:cNvPr id="41" name="序号"/>
          <p:cNvSpPr txBox="1"/>
          <p:nvPr>
            <p:custDataLst>
              <p:tags r:id="rId14"/>
            </p:custDataLst>
          </p:nvPr>
        </p:nvSpPr>
        <p:spPr>
          <a:xfrm>
            <a:off x="8195945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05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42" name="标题"/>
          <p:cNvSpPr txBox="1"/>
          <p:nvPr>
            <p:custDataLst>
              <p:tags r:id="rId15"/>
            </p:custDataLst>
          </p:nvPr>
        </p:nvSpPr>
        <p:spPr>
          <a:xfrm>
            <a:off x="8156575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销售预测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44" name="矩形: 圆角 6"/>
          <p:cNvSpPr/>
          <p:nvPr>
            <p:custDataLst>
              <p:tags r:id="rId16"/>
            </p:custDataLst>
          </p:nvPr>
        </p:nvSpPr>
        <p:spPr>
          <a:xfrm>
            <a:off x="8009890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  <p:sp>
        <p:nvSpPr>
          <p:cNvPr id="18" name="序号"/>
          <p:cNvSpPr txBox="1"/>
          <p:nvPr>
            <p:custDataLst>
              <p:tags r:id="rId17"/>
            </p:custDataLst>
          </p:nvPr>
        </p:nvSpPr>
        <p:spPr>
          <a:xfrm>
            <a:off x="10123170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06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22" name="标题"/>
          <p:cNvSpPr txBox="1"/>
          <p:nvPr>
            <p:custDataLst>
              <p:tags r:id="rId18"/>
            </p:custDataLst>
          </p:nvPr>
        </p:nvSpPr>
        <p:spPr>
          <a:xfrm>
            <a:off x="10083800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总结与建议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29" name="矩形: 圆角 6"/>
          <p:cNvSpPr/>
          <p:nvPr>
            <p:custDataLst>
              <p:tags r:id="rId19"/>
            </p:custDataLst>
          </p:nvPr>
        </p:nvSpPr>
        <p:spPr>
          <a:xfrm>
            <a:off x="9937115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</p:spTree>
    <p:custDataLst>
      <p:tags r:id="rId2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694800" y="360000"/>
            <a:ext cx="5105707" cy="720000"/>
          </a:xfrm>
        </p:spPr>
        <p:txBody>
          <a:bodyPr lIns="0" tIns="0" rIns="0" bIns="0" anchor="b">
            <a:normAutofit/>
          </a:bodyPr>
          <a:lstStyle/>
          <a:p>
            <a:pPr algn="l"/>
            <a:r>
              <a:rPr lang="zh-CN" altLang="en-US" dirty="0"/>
              <a:t>未来销售策略建议</a:t>
            </a:r>
            <a:endParaRPr lang="zh-CN" altLang="en-US" dirty="0"/>
          </a:p>
        </p:txBody>
      </p:sp>
      <p:pic>
        <p:nvPicPr>
          <p:cNvPr id="2" name="图片 1" descr="/data/temp/be3fbecc-3521-11ef-9e03-fee6f44454fb.jpg@base@tag=imgScale&amp;m=1&amp;w=1469&amp;h=1436&amp;q=95be3fbecc-3521-11ef-9e03-fee6f44454fb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5932" r="15932"/>
          <a:stretch>
            <a:fillRect/>
          </a:stretch>
        </p:blipFill>
        <p:spPr>
          <a:xfrm>
            <a:off x="6205775" y="990575"/>
            <a:ext cx="5290980" cy="517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332" h="8150">
                <a:moveTo>
                  <a:pt x="4232" y="780"/>
                </a:moveTo>
                <a:lnTo>
                  <a:pt x="6216" y="780"/>
                </a:lnTo>
                <a:lnTo>
                  <a:pt x="6216" y="8150"/>
                </a:lnTo>
                <a:lnTo>
                  <a:pt x="4232" y="8150"/>
                </a:lnTo>
                <a:lnTo>
                  <a:pt x="4232" y="780"/>
                </a:lnTo>
                <a:close/>
                <a:moveTo>
                  <a:pt x="0" y="780"/>
                </a:moveTo>
                <a:lnTo>
                  <a:pt x="1984" y="780"/>
                </a:lnTo>
                <a:lnTo>
                  <a:pt x="1984" y="8150"/>
                </a:lnTo>
                <a:lnTo>
                  <a:pt x="0" y="8150"/>
                </a:lnTo>
                <a:lnTo>
                  <a:pt x="0" y="780"/>
                </a:lnTo>
                <a:close/>
                <a:moveTo>
                  <a:pt x="6348" y="0"/>
                </a:moveTo>
                <a:lnTo>
                  <a:pt x="8332" y="0"/>
                </a:lnTo>
                <a:lnTo>
                  <a:pt x="8332" y="7370"/>
                </a:lnTo>
                <a:lnTo>
                  <a:pt x="6348" y="7370"/>
                </a:lnTo>
                <a:lnTo>
                  <a:pt x="6348" y="0"/>
                </a:lnTo>
                <a:close/>
                <a:moveTo>
                  <a:pt x="2116" y="0"/>
                </a:moveTo>
                <a:lnTo>
                  <a:pt x="4100" y="0"/>
                </a:lnTo>
                <a:lnTo>
                  <a:pt x="4100" y="7370"/>
                </a:lnTo>
                <a:lnTo>
                  <a:pt x="2116" y="7370"/>
                </a:lnTo>
                <a:lnTo>
                  <a:pt x="2116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692518" y="2857362"/>
            <a:ext cx="3389529" cy="28940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加强市场调研，精准定位目标客户，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692518" y="1709101"/>
            <a:ext cx="3389528" cy="97363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+mn-ea"/>
              </a:rPr>
              <a:t>销售策略</a:t>
            </a:r>
            <a:endParaRPr lang="zh-CN" altLang="en-US" sz="28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8000"/>
              <a:t>谢谢</a:t>
            </a:r>
            <a:endParaRPr lang="zh-CN" altLang="en-US" sz="8000"/>
          </a:p>
        </p:txBody>
      </p:sp>
      <p:sp>
        <p:nvSpPr>
          <p:cNvPr id="8" name="文本占位符 7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汇报人：</a:t>
            </a:r>
            <a:r>
              <a:rPr lang="en-US" altLang="zh-CN"/>
              <a:t>WPS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PART-01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600"/>
              <a:t>销售概况</a:t>
            </a:r>
            <a:endParaRPr lang="zh-CN" altLang="en-US" sz="36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/data/temp/bad1e38c-3521-11ef-892d-3e5b13db995d.jpg@base@tag=imgScale&amp;m=1&amp;w=1153&amp;h=1153&amp;q=95bad1e38c-3521-11ef-892d-3e5b13db995d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 l="16735" r="16618"/>
          <a:stretch>
            <a:fillRect/>
          </a:stretch>
        </p:blipFill>
        <p:spPr>
          <a:xfrm>
            <a:off x="7256" y="2333113"/>
            <a:ext cx="4153655" cy="4153655"/>
          </a:xfrm>
          <a:custGeom>
            <a:avLst/>
            <a:gdLst>
              <a:gd name="connsiteX0" fmla="*/ 2289799 w 4579598"/>
              <a:gd name="connsiteY0" fmla="*/ 0 h 4579598"/>
              <a:gd name="connsiteX1" fmla="*/ 4579598 w 4579598"/>
              <a:gd name="connsiteY1" fmla="*/ 2289799 h 4579598"/>
              <a:gd name="connsiteX2" fmla="*/ 2289799 w 4579598"/>
              <a:gd name="connsiteY2" fmla="*/ 4579598 h 4579598"/>
              <a:gd name="connsiteX3" fmla="*/ 0 w 4579598"/>
              <a:gd name="connsiteY3" fmla="*/ 2289799 h 4579598"/>
              <a:gd name="connsiteX4" fmla="*/ 2289799 w 4579598"/>
              <a:gd name="connsiteY4" fmla="*/ 0 h 4579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9598" h="4579598">
                <a:moveTo>
                  <a:pt x="2289799" y="0"/>
                </a:moveTo>
                <a:cubicBezTo>
                  <a:pt x="3554420" y="0"/>
                  <a:pt x="4579598" y="1025178"/>
                  <a:pt x="4579598" y="2289799"/>
                </a:cubicBezTo>
                <a:cubicBezTo>
                  <a:pt x="4579598" y="3554420"/>
                  <a:pt x="3554420" y="4579598"/>
                  <a:pt x="2289799" y="4579598"/>
                </a:cubicBezTo>
                <a:cubicBezTo>
                  <a:pt x="1025178" y="4579598"/>
                  <a:pt x="0" y="3554420"/>
                  <a:pt x="0" y="2289799"/>
                </a:cubicBezTo>
                <a:cubicBezTo>
                  <a:pt x="0" y="1025178"/>
                  <a:pt x="1025178" y="0"/>
                  <a:pt x="2289799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4564509" y="4774665"/>
            <a:ext cx="5259228" cy="1292806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2023年总销售额</a:t>
            </a:r>
            <a:endParaRPr lang="zh-CN" altLang="en-US" sz="22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水泥    4.12</a:t>
            </a:r>
            <a:r>
              <a:rPr lang="zh-CN" altLang="en-US" sz="22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亿元</a:t>
            </a:r>
            <a:endParaRPr lang="zh-CN" altLang="en-US" sz="22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矿粉    1.33亿</a:t>
            </a:r>
            <a:r>
              <a:rPr lang="zh-CN" altLang="en-US" sz="22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元。</a:t>
            </a:r>
            <a:endParaRPr lang="zh-CN" altLang="en-US" sz="22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4564509" y="4183753"/>
            <a:ext cx="5259228" cy="47157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400" b="1" dirty="0">
                <a:solidFill>
                  <a:schemeClr val="accent1"/>
                </a:solidFill>
                <a:latin typeface="+mn-ea"/>
                <a:cs typeface="+mn-ea"/>
              </a:rPr>
              <a:t>总销售额</a:t>
            </a:r>
            <a:endParaRPr lang="zh-CN" altLang="en-US" sz="24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4" name="标题 13"/>
          <p:cNvSpPr>
            <a:spLocks noGrp="1"/>
          </p:cNvSpPr>
          <p:nvPr>
            <p:ph type="title" idx="1"/>
            <p:custDataLst>
              <p:tags r:id="rId5"/>
            </p:custDataLst>
          </p:nvPr>
        </p:nvSpPr>
        <p:spPr>
          <a:xfrm>
            <a:off x="231775" y="581025"/>
            <a:ext cx="3430270" cy="1199515"/>
          </a:xfrm>
        </p:spPr>
        <p:txBody>
          <a:bodyPr lIns="0">
            <a:normAutofit fontScale="90000"/>
          </a:bodyPr>
          <a:p>
            <a:pPr algn="l">
              <a:lnSpc>
                <a:spcPct val="130000"/>
              </a:lnSpc>
            </a:pPr>
            <a:r>
              <a:rPr lang="zh-CN" altLang="en-US" sz="5400" dirty="0"/>
              <a:t>总销售量</a:t>
            </a:r>
            <a:endParaRPr lang="zh-CN" altLang="en-US" sz="5400" dirty="0"/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4937125" y="806450"/>
            <a:ext cx="5710555" cy="14281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kern="0">
                <a:solidFill>
                  <a:schemeClr val="accent1"/>
                </a:solidFill>
                <a:latin typeface="+mn-ea"/>
                <a:cs typeface="+mn-ea"/>
              </a:rPr>
              <a:t>水泥总销售量    289806.24</a:t>
            </a:r>
            <a:r>
              <a:rPr lang="zh-CN" altLang="en-US" sz="3200" b="1" kern="0">
                <a:solidFill>
                  <a:schemeClr val="accent1"/>
                </a:solidFill>
                <a:latin typeface="+mn-ea"/>
                <a:cs typeface="+mn-ea"/>
              </a:rPr>
              <a:t>吨</a:t>
            </a:r>
            <a:endParaRPr lang="zh-CN" altLang="en-US" sz="3200" b="1" kern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8" name="椭圆 7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3747135" y="1578633"/>
            <a:ext cx="1007963" cy="1007963"/>
          </a:xfrm>
          <a:prstGeom prst="ellipse">
            <a:avLst/>
          </a:prstGeom>
          <a:noFill/>
          <a:ln w="1270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图片 11" descr="343435383038363b343532323339353bb6d4bbb0b9b5cda8"/>
          <p:cNvSpPr/>
          <p:nvPr>
            <p:custDataLst>
              <p:tags r:id="rId8"/>
            </p:custDataLst>
          </p:nvPr>
        </p:nvSpPr>
        <p:spPr>
          <a:xfrm>
            <a:off x="4030335" y="1882152"/>
            <a:ext cx="441535" cy="401395"/>
          </a:xfrm>
          <a:custGeom>
            <a:avLst/>
            <a:gdLst>
              <a:gd name="connsiteX0" fmla="*/ 387848 w 441551"/>
              <a:gd name="connsiteY0" fmla="*/ -400 h 401410"/>
              <a:gd name="connsiteX1" fmla="*/ 52935 w 441551"/>
              <a:gd name="connsiteY1" fmla="*/ -400 h 401410"/>
              <a:gd name="connsiteX2" fmla="*/ -384 w 441551"/>
              <a:gd name="connsiteY2" fmla="*/ 54294 h 401410"/>
              <a:gd name="connsiteX3" fmla="*/ -384 w 441551"/>
              <a:gd name="connsiteY3" fmla="*/ 273261 h 401410"/>
              <a:gd name="connsiteX4" fmla="*/ 50956 w 441551"/>
              <a:gd name="connsiteY4" fmla="*/ 327046 h 401410"/>
              <a:gd name="connsiteX5" fmla="*/ 102299 w 441551"/>
              <a:gd name="connsiteY5" fmla="*/ 327046 h 401410"/>
              <a:gd name="connsiteX6" fmla="*/ 95979 w 441551"/>
              <a:gd name="connsiteY6" fmla="*/ 382743 h 401410"/>
              <a:gd name="connsiteX7" fmla="*/ 105365 w 441551"/>
              <a:gd name="connsiteY7" fmla="*/ 398806 h 401410"/>
              <a:gd name="connsiteX8" fmla="*/ 123600 w 441551"/>
              <a:gd name="connsiteY8" fmla="*/ 397913 h 401410"/>
              <a:gd name="connsiteX9" fmla="*/ 225529 w 441551"/>
              <a:gd name="connsiteY9" fmla="*/ 327060 h 401410"/>
              <a:gd name="connsiteX10" fmla="*/ 389827 w 441551"/>
              <a:gd name="connsiteY10" fmla="*/ 327060 h 401410"/>
              <a:gd name="connsiteX11" fmla="*/ 441168 w 441551"/>
              <a:gd name="connsiteY11" fmla="*/ 273275 h 401410"/>
              <a:gd name="connsiteX12" fmla="*/ 441168 w 441551"/>
              <a:gd name="connsiteY12" fmla="*/ 54294 h 401410"/>
              <a:gd name="connsiteX13" fmla="*/ 387848 w 441551"/>
              <a:gd name="connsiteY13" fmla="*/ -400 h 401410"/>
              <a:gd name="connsiteX14" fmla="*/ 117816 w 441551"/>
              <a:gd name="connsiteY14" fmla="*/ 189769 h 401410"/>
              <a:gd name="connsiteX15" fmla="*/ 93860 w 441551"/>
              <a:gd name="connsiteY15" fmla="*/ 173603 h 401410"/>
              <a:gd name="connsiteX16" fmla="*/ 99313 w 441551"/>
              <a:gd name="connsiteY16" fmla="*/ 144786 h 401410"/>
              <a:gd name="connsiteX17" fmla="*/ 130419 w 441551"/>
              <a:gd name="connsiteY17" fmla="*/ 140460 h 401410"/>
              <a:gd name="connsiteX18" fmla="*/ 142593 w 441551"/>
              <a:gd name="connsiteY18" fmla="*/ 170054 h 401410"/>
              <a:gd name="connsiteX19" fmla="*/ 117816 w 441551"/>
              <a:gd name="connsiteY19" fmla="*/ 189769 h 401410"/>
              <a:gd name="connsiteX20" fmla="*/ 220338 w 441551"/>
              <a:gd name="connsiteY20" fmla="*/ 189769 h 401410"/>
              <a:gd name="connsiteX21" fmla="*/ 196537 w 441551"/>
              <a:gd name="connsiteY21" fmla="*/ 173492 h 401410"/>
              <a:gd name="connsiteX22" fmla="*/ 202098 w 441551"/>
              <a:gd name="connsiteY22" fmla="*/ 144768 h 401410"/>
              <a:gd name="connsiteX23" fmla="*/ 230168 w 441551"/>
              <a:gd name="connsiteY23" fmla="*/ 138995 h 401410"/>
              <a:gd name="connsiteX24" fmla="*/ 245555 w 441551"/>
              <a:gd name="connsiteY24" fmla="*/ 168494 h 401410"/>
              <a:gd name="connsiteX25" fmla="*/ 220338 w 441551"/>
              <a:gd name="connsiteY25" fmla="*/ 189769 h 401410"/>
              <a:gd name="connsiteX26" fmla="*/ 323007 w 441551"/>
              <a:gd name="connsiteY26" fmla="*/ 189769 h 401410"/>
              <a:gd name="connsiteX27" fmla="*/ 299207 w 441551"/>
              <a:gd name="connsiteY27" fmla="*/ 173492 h 401410"/>
              <a:gd name="connsiteX28" fmla="*/ 304768 w 441551"/>
              <a:gd name="connsiteY28" fmla="*/ 144768 h 401410"/>
              <a:gd name="connsiteX29" fmla="*/ 332838 w 441551"/>
              <a:gd name="connsiteY29" fmla="*/ 138995 h 401410"/>
              <a:gd name="connsiteX30" fmla="*/ 348271 w 441551"/>
              <a:gd name="connsiteY30" fmla="*/ 158215 h 401410"/>
              <a:gd name="connsiteX31" fmla="*/ 341240 w 441551"/>
              <a:gd name="connsiteY31" fmla="*/ 182027 h 401410"/>
              <a:gd name="connsiteX32" fmla="*/ 323007 w 441551"/>
              <a:gd name="connsiteY32" fmla="*/ 189769 h 401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41551" h="401410">
                <a:moveTo>
                  <a:pt x="387848" y="-400"/>
                </a:moveTo>
                <a:lnTo>
                  <a:pt x="52935" y="-400"/>
                </a:lnTo>
                <a:cubicBezTo>
                  <a:pt x="17070" y="-400"/>
                  <a:pt x="-384" y="17865"/>
                  <a:pt x="-384" y="54294"/>
                </a:cubicBezTo>
                <a:lnTo>
                  <a:pt x="-384" y="273261"/>
                </a:lnTo>
                <a:cubicBezTo>
                  <a:pt x="-384" y="309787"/>
                  <a:pt x="15994" y="327046"/>
                  <a:pt x="50956" y="327046"/>
                </a:cubicBezTo>
                <a:lnTo>
                  <a:pt x="102299" y="327046"/>
                </a:lnTo>
                <a:lnTo>
                  <a:pt x="95979" y="382743"/>
                </a:lnTo>
                <a:cubicBezTo>
                  <a:pt x="95979" y="389454"/>
                  <a:pt x="99581" y="395643"/>
                  <a:pt x="105365" y="398806"/>
                </a:cubicBezTo>
                <a:cubicBezTo>
                  <a:pt x="111120" y="402039"/>
                  <a:pt x="118180" y="401695"/>
                  <a:pt x="123600" y="397913"/>
                </a:cubicBezTo>
                <a:lnTo>
                  <a:pt x="225529" y="327060"/>
                </a:lnTo>
                <a:lnTo>
                  <a:pt x="389827" y="327060"/>
                </a:lnTo>
                <a:cubicBezTo>
                  <a:pt x="425380" y="327060"/>
                  <a:pt x="441168" y="309801"/>
                  <a:pt x="441168" y="273275"/>
                </a:cubicBezTo>
                <a:lnTo>
                  <a:pt x="441168" y="54294"/>
                </a:lnTo>
                <a:cubicBezTo>
                  <a:pt x="441168" y="17865"/>
                  <a:pt x="423403" y="-372"/>
                  <a:pt x="387848" y="-400"/>
                </a:cubicBezTo>
                <a:moveTo>
                  <a:pt x="117816" y="189769"/>
                </a:moveTo>
                <a:cubicBezTo>
                  <a:pt x="107369" y="189835"/>
                  <a:pt x="97911" y="183454"/>
                  <a:pt x="93860" y="173603"/>
                </a:cubicBezTo>
                <a:cubicBezTo>
                  <a:pt x="89809" y="163755"/>
                  <a:pt x="91961" y="152377"/>
                  <a:pt x="99313" y="144786"/>
                </a:cubicBezTo>
                <a:cubicBezTo>
                  <a:pt x="107533" y="136317"/>
                  <a:pt x="120288" y="134545"/>
                  <a:pt x="130419" y="140460"/>
                </a:cubicBezTo>
                <a:cubicBezTo>
                  <a:pt x="140552" y="146376"/>
                  <a:pt x="145543" y="158508"/>
                  <a:pt x="142593" y="170054"/>
                </a:cubicBezTo>
                <a:cubicBezTo>
                  <a:pt x="139641" y="181598"/>
                  <a:pt x="129484" y="189680"/>
                  <a:pt x="117816" y="189769"/>
                </a:cubicBezTo>
                <a:moveTo>
                  <a:pt x="220338" y="189769"/>
                </a:moveTo>
                <a:cubicBezTo>
                  <a:pt x="209919" y="189759"/>
                  <a:pt x="200527" y="183338"/>
                  <a:pt x="196537" y="173492"/>
                </a:cubicBezTo>
                <a:cubicBezTo>
                  <a:pt x="192548" y="163648"/>
                  <a:pt x="194741" y="152314"/>
                  <a:pt x="202098" y="144768"/>
                </a:cubicBezTo>
                <a:cubicBezTo>
                  <a:pt x="209456" y="137221"/>
                  <a:pt x="220530" y="134945"/>
                  <a:pt x="230168" y="138995"/>
                </a:cubicBezTo>
                <a:cubicBezTo>
                  <a:pt x="241505" y="143831"/>
                  <a:pt x="247942" y="156169"/>
                  <a:pt x="245555" y="168494"/>
                </a:cubicBezTo>
                <a:cubicBezTo>
                  <a:pt x="243168" y="180817"/>
                  <a:pt x="232622" y="189716"/>
                  <a:pt x="220338" y="189769"/>
                </a:cubicBezTo>
                <a:moveTo>
                  <a:pt x="323007" y="189769"/>
                </a:moveTo>
                <a:cubicBezTo>
                  <a:pt x="312586" y="189759"/>
                  <a:pt x="303196" y="183338"/>
                  <a:pt x="299207" y="173492"/>
                </a:cubicBezTo>
                <a:cubicBezTo>
                  <a:pt x="295215" y="163648"/>
                  <a:pt x="297411" y="152314"/>
                  <a:pt x="304768" y="144768"/>
                </a:cubicBezTo>
                <a:cubicBezTo>
                  <a:pt x="312124" y="137221"/>
                  <a:pt x="323200" y="134945"/>
                  <a:pt x="332838" y="138995"/>
                </a:cubicBezTo>
                <a:cubicBezTo>
                  <a:pt x="340795" y="142369"/>
                  <a:pt x="346583" y="149576"/>
                  <a:pt x="348271" y="158215"/>
                </a:cubicBezTo>
                <a:cubicBezTo>
                  <a:pt x="349959" y="166855"/>
                  <a:pt x="347323" y="175787"/>
                  <a:pt x="341240" y="182027"/>
                </a:cubicBezTo>
                <a:cubicBezTo>
                  <a:pt x="336401" y="186964"/>
                  <a:pt x="329851" y="189769"/>
                  <a:pt x="323007" y="189769"/>
                </a:cubicBezTo>
              </a:path>
            </a:pathLst>
          </a:custGeom>
          <a:solidFill>
            <a:schemeClr val="accent1"/>
          </a:solidFill>
          <a:ln w="623" cap="flat">
            <a:noFill/>
            <a:prstDash val="solid"/>
            <a:miter/>
          </a:ln>
        </p:spPr>
        <p:txBody>
          <a:bodyPr rtlCol="0" anchor="ctr"/>
          <a:p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9"/>
            </p:custDataLst>
          </p:nvPr>
        </p:nvSpPr>
        <p:spPr>
          <a:xfrm>
            <a:off x="4937125" y="1534160"/>
            <a:ext cx="5710555" cy="14281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kern="0">
                <a:solidFill>
                  <a:schemeClr val="accent1"/>
                </a:solidFill>
                <a:latin typeface="+mn-ea"/>
                <a:cs typeface="+mn-ea"/>
              </a:rPr>
              <a:t>矿</a:t>
            </a:r>
            <a:r>
              <a:rPr lang="zh-CN" altLang="en-US" sz="3200" b="1" kern="0">
                <a:solidFill>
                  <a:schemeClr val="accent1"/>
                </a:solidFill>
                <a:latin typeface="+mn-ea"/>
                <a:cs typeface="+mn-ea"/>
              </a:rPr>
              <a:t>粉总销售量    775511.67吨</a:t>
            </a:r>
            <a:endParaRPr lang="zh-CN" altLang="en-US" sz="3200" b="1" kern="0">
              <a:solidFill>
                <a:schemeClr val="accent1"/>
              </a:solidFill>
              <a:latin typeface="+mn-ea"/>
              <a:cs typeface="+mn-ea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/>
        <p:txBody>
          <a:bodyPr>
            <a:normAutofit fontScale="90000"/>
          </a:bodyPr>
          <a:p>
            <a:endParaRPr lang="zh-CN" altLang="en-US"/>
          </a:p>
        </p:txBody>
      </p:sp>
      <p:pic>
        <p:nvPicPr>
          <p:cNvPr id="42" name="图片 41" descr="/data/temp/ba479cf2-3521-11ef-a35a-be7b03a3aa47.jpg@base@tag=imgScale&amp;m=1&amp;w=534&amp;h=534&amp;q=95ba479cf2-3521-11ef-a35a-be7b03a3aa4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6677" r="16677"/>
          <a:stretch>
            <a:fillRect/>
          </a:stretch>
        </p:blipFill>
        <p:spPr>
          <a:xfrm>
            <a:off x="5610860" y="-3038475"/>
            <a:ext cx="9949815" cy="9953625"/>
          </a:xfrm>
          <a:custGeom>
            <a:avLst/>
            <a:gdLst>
              <a:gd name="connsiteX0" fmla="*/ 981734 w 1963468"/>
              <a:gd name="connsiteY0" fmla="*/ 0 h 1963468"/>
              <a:gd name="connsiteX1" fmla="*/ 1963468 w 1963468"/>
              <a:gd name="connsiteY1" fmla="*/ 981734 h 1963468"/>
              <a:gd name="connsiteX2" fmla="*/ 981734 w 1963468"/>
              <a:gd name="connsiteY2" fmla="*/ 1963468 h 1963468"/>
              <a:gd name="connsiteX3" fmla="*/ 0 w 1963468"/>
              <a:gd name="connsiteY3" fmla="*/ 981734 h 1963468"/>
              <a:gd name="connsiteX4" fmla="*/ 981734 w 1963468"/>
              <a:gd name="connsiteY4" fmla="*/ 0 h 196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3468" h="1963468">
                <a:moveTo>
                  <a:pt x="981734" y="0"/>
                </a:moveTo>
                <a:cubicBezTo>
                  <a:pt x="1523931" y="0"/>
                  <a:pt x="1963468" y="439537"/>
                  <a:pt x="1963468" y="981734"/>
                </a:cubicBezTo>
                <a:cubicBezTo>
                  <a:pt x="1963468" y="1523931"/>
                  <a:pt x="1523931" y="1963468"/>
                  <a:pt x="981734" y="1963468"/>
                </a:cubicBezTo>
                <a:cubicBezTo>
                  <a:pt x="439537" y="1963468"/>
                  <a:pt x="0" y="1523931"/>
                  <a:pt x="0" y="981734"/>
                </a:cubicBezTo>
                <a:cubicBezTo>
                  <a:pt x="0" y="439537"/>
                  <a:pt x="439537" y="0"/>
                  <a:pt x="981734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" name="图片 1" descr="98"/>
          <p:cNvPicPr>
            <a:picLocks noChangeAspect="1"/>
          </p:cNvPicPr>
          <p:nvPr/>
        </p:nvPicPr>
        <p:blipFill>
          <a:blip r:embed="rId4"/>
          <a:srcRect l="5418" t="6734" r="5881"/>
          <a:stretch>
            <a:fillRect/>
          </a:stretch>
        </p:blipFill>
        <p:spPr>
          <a:xfrm>
            <a:off x="-170815" y="-99695"/>
            <a:ext cx="6445250" cy="3931285"/>
          </a:xfrm>
          <a:prstGeom prst="rect">
            <a:avLst/>
          </a:prstGeom>
        </p:spPr>
      </p:pic>
      <p:pic>
        <p:nvPicPr>
          <p:cNvPr id="3" name="图片 2" descr="97"/>
          <p:cNvPicPr>
            <a:picLocks noChangeAspect="1"/>
          </p:cNvPicPr>
          <p:nvPr/>
        </p:nvPicPr>
        <p:blipFill>
          <a:blip r:embed="rId5"/>
          <a:srcRect l="6620" t="4989"/>
          <a:stretch>
            <a:fillRect/>
          </a:stretch>
        </p:blipFill>
        <p:spPr>
          <a:xfrm>
            <a:off x="6179185" y="-85090"/>
            <a:ext cx="6298565" cy="391668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174625" y="3831590"/>
            <a:ext cx="5248910" cy="20631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kern="0">
                <a:ln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+mn-ea"/>
                <a:cs typeface="+mn-ea"/>
              </a:rPr>
              <a:t>2023年平均单价（元/吨）：</a:t>
            </a:r>
            <a:endParaRPr lang="zh-CN" altLang="en-US" sz="3200" b="1" kern="0">
              <a:ln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+mn-ea"/>
              <a:cs typeface="+mn-ea"/>
            </a:endParaRPr>
          </a:p>
          <a:p>
            <a:pPr>
              <a:spcBef>
                <a:spcPct val="0"/>
              </a:spcBef>
              <a:spcAft>
                <a:spcPct val="0"/>
              </a:spcAft>
            </a:pPr>
            <a:endParaRPr lang="zh-CN" altLang="en-US" sz="3200" b="1" kern="0">
              <a:ln/>
              <a:solidFill>
                <a:schemeClr val="accent4"/>
              </a:solidFill>
              <a:latin typeface="+mn-ea"/>
              <a:cs typeface="+mn-ea"/>
            </a:endParaRP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kern="0">
                <a:ln/>
                <a:solidFill>
                  <a:srgbClr val="2A98E2"/>
                </a:solidFill>
                <a:latin typeface="+mn-ea"/>
                <a:cs typeface="+mn-ea"/>
              </a:rPr>
              <a:t>水泥    230.917920</a:t>
            </a:r>
            <a:endParaRPr lang="zh-CN" altLang="en-US" sz="3200" b="1" kern="0">
              <a:ln/>
              <a:solidFill>
                <a:srgbClr val="2A98E2"/>
              </a:solidFill>
              <a:latin typeface="+mn-ea"/>
              <a:cs typeface="+mn-ea"/>
            </a:endParaRP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kern="0">
                <a:ln/>
                <a:solidFill>
                  <a:srgbClr val="FF7000"/>
                </a:solidFill>
                <a:latin typeface="+mn-ea"/>
                <a:cs typeface="+mn-ea"/>
              </a:rPr>
              <a:t>矿粉    173.227202</a:t>
            </a:r>
            <a:endParaRPr lang="zh-CN" altLang="en-US" sz="3200" b="1" kern="0">
              <a:ln/>
              <a:solidFill>
                <a:srgbClr val="FF7000"/>
              </a:solidFill>
              <a:latin typeface="+mn-ea"/>
              <a:cs typeface="+mn-ea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6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zh-CN" altLang="en-US" dirty="0"/>
              <a:t>月度销量变化</a:t>
            </a:r>
            <a:endParaRPr lang="zh-CN" altLang="en-US" dirty="0"/>
          </a:p>
        </p:txBody>
      </p:sp>
      <p:sp>
        <p:nvSpPr>
          <p:cNvPr id="9" name="圆角矩形 106"/>
          <p:cNvSpPr/>
          <p:nvPr>
            <p:custDataLst>
              <p:tags r:id="rId2"/>
            </p:custDataLst>
          </p:nvPr>
        </p:nvSpPr>
        <p:spPr>
          <a:xfrm>
            <a:off x="759244" y="2647921"/>
            <a:ext cx="4969687" cy="3271195"/>
          </a:xfrm>
          <a:prstGeom prst="roundRect">
            <a:avLst>
              <a:gd name="adj" fmla="val 8465"/>
            </a:avLst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50000"/>
                  <a:lumOff val="50000"/>
                  <a:alpha val="10000"/>
                </a:schemeClr>
              </a:solidFill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1395814" y="4323607"/>
            <a:ext cx="3696047" cy="143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单击此处输入你的项正文，文字是您思想的提炼，请尽量言简意赅的阐述观点。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2" name="矩形 11"/>
          <p:cNvSpPr/>
          <p:nvPr>
            <p:custDataLst>
              <p:tags r:id="rId4"/>
            </p:custDataLst>
          </p:nvPr>
        </p:nvSpPr>
        <p:spPr>
          <a:xfrm>
            <a:off x="1395814" y="3645701"/>
            <a:ext cx="3695411" cy="53418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+mn-ea"/>
              </a:rPr>
              <a:t>销量波动情况</a:t>
            </a:r>
            <a:endParaRPr lang="zh-CN" altLang="en-US" sz="28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35" name="圆角矩形 106"/>
          <p:cNvSpPr/>
          <p:nvPr>
            <p:custDataLst>
              <p:tags r:id="rId5"/>
            </p:custDataLst>
          </p:nvPr>
        </p:nvSpPr>
        <p:spPr>
          <a:xfrm>
            <a:off x="6463570" y="2647921"/>
            <a:ext cx="4969687" cy="3271195"/>
          </a:xfrm>
          <a:prstGeom prst="roundRect">
            <a:avLst>
              <a:gd name="adj" fmla="val 8465"/>
            </a:avLst>
          </a:pr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>
                  <a:lumMod val="50000"/>
                  <a:lumOff val="50000"/>
                  <a:alpha val="10000"/>
                </a:schemeClr>
              </a:solidFill>
            </a:endParaRPr>
          </a:p>
        </p:txBody>
      </p:sp>
      <p:pic>
        <p:nvPicPr>
          <p:cNvPr id="39" name="图片 38" descr="/data/temp/ba479c56-3521-11ef-a35a-be7b03a3aa47.jpg@base@tag=imgScale&amp;m=1&amp;w=534&amp;h=534&amp;q=95ba479c56-3521-11ef-a35a-be7b03a3aa4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/>
          <a:stretch>
            <a:fillRect/>
          </a:stretch>
        </p:blipFill>
        <p:spPr>
          <a:xfrm>
            <a:off x="2221892" y="1416118"/>
            <a:ext cx="1926448" cy="1926448"/>
          </a:xfrm>
          <a:custGeom>
            <a:avLst/>
            <a:gdLst>
              <a:gd name="connsiteX0" fmla="*/ 981734 w 1963468"/>
              <a:gd name="connsiteY0" fmla="*/ 0 h 1963468"/>
              <a:gd name="connsiteX1" fmla="*/ 1963468 w 1963468"/>
              <a:gd name="connsiteY1" fmla="*/ 981734 h 1963468"/>
              <a:gd name="connsiteX2" fmla="*/ 981734 w 1963468"/>
              <a:gd name="connsiteY2" fmla="*/ 1963468 h 1963468"/>
              <a:gd name="connsiteX3" fmla="*/ 0 w 1963468"/>
              <a:gd name="connsiteY3" fmla="*/ 981734 h 1963468"/>
              <a:gd name="connsiteX4" fmla="*/ 981734 w 1963468"/>
              <a:gd name="connsiteY4" fmla="*/ 0 h 196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3468" h="1963468">
                <a:moveTo>
                  <a:pt x="981734" y="0"/>
                </a:moveTo>
                <a:cubicBezTo>
                  <a:pt x="1523931" y="0"/>
                  <a:pt x="1963468" y="439537"/>
                  <a:pt x="1963468" y="981734"/>
                </a:cubicBezTo>
                <a:cubicBezTo>
                  <a:pt x="1963468" y="1523931"/>
                  <a:pt x="1523931" y="1963468"/>
                  <a:pt x="981734" y="1963468"/>
                </a:cubicBezTo>
                <a:cubicBezTo>
                  <a:pt x="439537" y="1963468"/>
                  <a:pt x="0" y="1523931"/>
                  <a:pt x="0" y="981734"/>
                </a:cubicBezTo>
                <a:cubicBezTo>
                  <a:pt x="0" y="439537"/>
                  <a:pt x="439537" y="0"/>
                  <a:pt x="981734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4" name="矩形 13"/>
          <p:cNvSpPr/>
          <p:nvPr>
            <p:custDataLst>
              <p:tags r:id="rId8"/>
            </p:custDataLst>
          </p:nvPr>
        </p:nvSpPr>
        <p:spPr>
          <a:xfrm>
            <a:off x="7258487" y="4323607"/>
            <a:ext cx="3696047" cy="14354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5" name="矩形 14"/>
          <p:cNvSpPr/>
          <p:nvPr>
            <p:custDataLst>
              <p:tags r:id="rId9"/>
            </p:custDataLst>
          </p:nvPr>
        </p:nvSpPr>
        <p:spPr>
          <a:xfrm>
            <a:off x="7258487" y="3645701"/>
            <a:ext cx="3695411" cy="53418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>
                <a:solidFill>
                  <a:schemeClr val="accent1"/>
                </a:solidFill>
                <a:latin typeface="+mn-ea"/>
                <a:cs typeface="+mn-ea"/>
              </a:rPr>
              <a:t>市场反应分析</a:t>
            </a:r>
            <a:endParaRPr lang="zh-CN" altLang="en-US" sz="28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40" name="圆角矩形 25"/>
          <p:cNvSpPr/>
          <p:nvPr>
            <p:custDataLst>
              <p:tags r:id="rId10"/>
            </p:custDataLst>
          </p:nvPr>
        </p:nvSpPr>
        <p:spPr>
          <a:xfrm>
            <a:off x="2976745" y="3134411"/>
            <a:ext cx="416529" cy="41652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>
            <a:solidFill>
              <a:schemeClr val="lt1"/>
            </a:solidFill>
          </a:ln>
          <a:effectLst>
            <a:outerShdw blurRad="127000" dist="635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41" name="任意多边形 26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 rot="8100000">
            <a:off x="3056873" y="3233616"/>
            <a:ext cx="257150" cy="15245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16" h="1878">
                <a:moveTo>
                  <a:pt x="3018" y="0"/>
                </a:moveTo>
                <a:lnTo>
                  <a:pt x="3516" y="0"/>
                </a:lnTo>
                <a:lnTo>
                  <a:pt x="3516" y="1878"/>
                </a:lnTo>
                <a:lnTo>
                  <a:pt x="3018" y="1878"/>
                </a:lnTo>
                <a:lnTo>
                  <a:pt x="3018" y="499"/>
                </a:lnTo>
                <a:lnTo>
                  <a:pt x="0" y="499"/>
                </a:lnTo>
                <a:lnTo>
                  <a:pt x="0" y="1"/>
                </a:lnTo>
                <a:lnTo>
                  <a:pt x="3018" y="1"/>
                </a:lnTo>
                <a:lnTo>
                  <a:pt x="301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42" name="图片 41" descr="/data/temp/ba479cf2-3521-11ef-a35a-be7b03a3aa47.jpg@base@tag=imgScale&amp;m=1&amp;w=534&amp;h=534&amp;q=95ba479cf2-3521-11ef-a35a-be7b03a3aa47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rcRect l="16677" r="16677"/>
          <a:stretch>
            <a:fillRect/>
          </a:stretch>
        </p:blipFill>
        <p:spPr>
          <a:xfrm>
            <a:off x="7926854" y="1441555"/>
            <a:ext cx="1925862" cy="1926448"/>
          </a:xfrm>
          <a:custGeom>
            <a:avLst/>
            <a:gdLst>
              <a:gd name="connsiteX0" fmla="*/ 981734 w 1963468"/>
              <a:gd name="connsiteY0" fmla="*/ 0 h 1963468"/>
              <a:gd name="connsiteX1" fmla="*/ 1963468 w 1963468"/>
              <a:gd name="connsiteY1" fmla="*/ 981734 h 1963468"/>
              <a:gd name="connsiteX2" fmla="*/ 981734 w 1963468"/>
              <a:gd name="connsiteY2" fmla="*/ 1963468 h 1963468"/>
              <a:gd name="connsiteX3" fmla="*/ 0 w 1963468"/>
              <a:gd name="connsiteY3" fmla="*/ 981734 h 1963468"/>
              <a:gd name="connsiteX4" fmla="*/ 981734 w 1963468"/>
              <a:gd name="connsiteY4" fmla="*/ 0 h 196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3468" h="1963468">
                <a:moveTo>
                  <a:pt x="981734" y="0"/>
                </a:moveTo>
                <a:cubicBezTo>
                  <a:pt x="1523931" y="0"/>
                  <a:pt x="1963468" y="439537"/>
                  <a:pt x="1963468" y="981734"/>
                </a:cubicBezTo>
                <a:cubicBezTo>
                  <a:pt x="1963468" y="1523931"/>
                  <a:pt x="1523931" y="1963468"/>
                  <a:pt x="981734" y="1963468"/>
                </a:cubicBezTo>
                <a:cubicBezTo>
                  <a:pt x="439537" y="1963468"/>
                  <a:pt x="0" y="1523931"/>
                  <a:pt x="0" y="981734"/>
                </a:cubicBezTo>
                <a:cubicBezTo>
                  <a:pt x="0" y="439537"/>
                  <a:pt x="439537" y="0"/>
                  <a:pt x="981734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3" name="圆角矩形 27"/>
          <p:cNvSpPr/>
          <p:nvPr>
            <p:custDataLst>
              <p:tags r:id="rId14"/>
            </p:custDataLst>
          </p:nvPr>
        </p:nvSpPr>
        <p:spPr>
          <a:xfrm>
            <a:off x="8681707" y="3134411"/>
            <a:ext cx="416029" cy="41652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>
            <a:solidFill>
              <a:schemeClr val="lt1"/>
            </a:solidFill>
          </a:ln>
          <a:effectLst>
            <a:outerShdw blurRad="127000" dist="63500" dir="2700000" algn="tl" rotWithShape="0">
              <a:schemeClr val="accent1">
                <a:lumMod val="60000"/>
                <a:lumOff val="4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44" name="任意多边形 28"/>
          <p:cNvSpPr>
            <a:spLocks noChangeAspect="1"/>
          </p:cNvSpPr>
          <p:nvPr>
            <p:custDataLst>
              <p:tags r:id="rId15"/>
            </p:custDataLst>
          </p:nvPr>
        </p:nvSpPr>
        <p:spPr>
          <a:xfrm rot="8100000">
            <a:off x="8761199" y="3233616"/>
            <a:ext cx="257150" cy="15245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16" h="1878">
                <a:moveTo>
                  <a:pt x="3018" y="0"/>
                </a:moveTo>
                <a:lnTo>
                  <a:pt x="3516" y="0"/>
                </a:lnTo>
                <a:lnTo>
                  <a:pt x="3516" y="1878"/>
                </a:lnTo>
                <a:lnTo>
                  <a:pt x="3018" y="1878"/>
                </a:lnTo>
                <a:lnTo>
                  <a:pt x="3018" y="499"/>
                </a:lnTo>
                <a:lnTo>
                  <a:pt x="0" y="499"/>
                </a:lnTo>
                <a:lnTo>
                  <a:pt x="0" y="1"/>
                </a:lnTo>
                <a:lnTo>
                  <a:pt x="3018" y="1"/>
                </a:lnTo>
                <a:lnTo>
                  <a:pt x="301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custDataLst>
      <p:tags r:id="rId1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PART-02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600"/>
              <a:t>客户需求分析</a:t>
            </a:r>
            <a:endParaRPr lang="zh-CN" altLang="en-US" sz="36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>
            <p:custDataLst>
              <p:tags r:id="rId1"/>
            </p:custDataLst>
          </p:nvPr>
        </p:nvSpPr>
        <p:spPr>
          <a:xfrm>
            <a:off x="9657080" y="3637915"/>
            <a:ext cx="2534920" cy="685800"/>
          </a:xfrm>
          <a:prstGeom prst="rect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>
            <p:custDataLst>
              <p:tags r:id="rId2"/>
            </p:custDataLst>
          </p:nvPr>
        </p:nvSpPr>
        <p:spPr>
          <a:xfrm>
            <a:off x="4587240" y="0"/>
            <a:ext cx="1394460" cy="3065145"/>
          </a:xfrm>
          <a:prstGeom prst="rect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 descr="D:\lky\素材\图文关系\a2db0bd93d854db883471a16228640d1.jpga2db0bd93d854db883471a16228640d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20148" b="20148"/>
          <a:stretch>
            <a:fillRect/>
          </a:stretch>
        </p:blipFill>
        <p:spPr>
          <a:xfrm>
            <a:off x="4838700" y="36212"/>
            <a:ext cx="6735445" cy="28149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607" h="4433">
                <a:moveTo>
                  <a:pt x="0" y="0"/>
                </a:moveTo>
                <a:lnTo>
                  <a:pt x="10607" y="0"/>
                </a:lnTo>
                <a:lnTo>
                  <a:pt x="10607" y="4433"/>
                </a:lnTo>
                <a:lnTo>
                  <a:pt x="0" y="443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chemeClr val="accent1"/>
            </a:solidFill>
          </a:ln>
        </p:spPr>
      </p:pic>
      <p:pic>
        <p:nvPicPr>
          <p:cNvPr id="11" name="图片 10" descr="D:\lky\素材\图文关系\f6533c0601fd47e9aa3404d11150fb0a.jpgf6533c0601fd47e9aa3404d11150fb0a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lum bright="6000" contrast="-6000"/>
          </a:blip>
          <a:srcRect t="20157" b="20157"/>
          <a:stretch>
            <a:fillRect/>
          </a:stretch>
        </p:blipFill>
        <p:spPr>
          <a:xfrm>
            <a:off x="4850765" y="3429000"/>
            <a:ext cx="6736080" cy="281432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608" h="4432">
                <a:moveTo>
                  <a:pt x="0" y="0"/>
                </a:moveTo>
                <a:lnTo>
                  <a:pt x="10608" y="0"/>
                </a:lnTo>
                <a:lnTo>
                  <a:pt x="10608" y="4432"/>
                </a:lnTo>
                <a:lnTo>
                  <a:pt x="0" y="443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chemeClr val="accent1"/>
            </a:solidFill>
          </a:ln>
        </p:spPr>
      </p:pic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0" y="2060575"/>
            <a:ext cx="4001135" cy="1962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33" name="矩形 32"/>
          <p:cNvSpPr/>
          <p:nvPr>
            <p:custDataLst>
              <p:tags r:id="rId8"/>
            </p:custDataLst>
          </p:nvPr>
        </p:nvSpPr>
        <p:spPr>
          <a:xfrm>
            <a:off x="10692130" y="6447790"/>
            <a:ext cx="923925" cy="762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361950" y="2319655"/>
            <a:ext cx="3639185" cy="1443990"/>
          </a:xfrm>
        </p:spPr>
        <p:txBody>
          <a:bodyPr/>
          <a:lstStyle/>
          <a:p>
            <a:pPr algn="l"/>
            <a:r>
              <a:rPr lang="zh-CN" altLang="en-US" sz="2400" dirty="0">
                <a:solidFill>
                  <a:srgbClr val="FFFFFF"/>
                </a:solidFill>
              </a:rPr>
              <a:t>客户需求量统计</a:t>
            </a:r>
            <a:endParaRPr lang="zh-CN" altLang="en-US" sz="2400" dirty="0">
              <a:solidFill>
                <a:srgbClr val="FFFFFF"/>
              </a:solidFill>
            </a:endParaRPr>
          </a:p>
        </p:txBody>
      </p:sp>
      <p:sp>
        <p:nvSpPr>
          <p:cNvPr id="30" name="椭圆 29"/>
          <p:cNvSpPr/>
          <p:nvPr>
            <p:custDataLst>
              <p:tags r:id="rId10"/>
            </p:custDataLst>
          </p:nvPr>
        </p:nvSpPr>
        <p:spPr>
          <a:xfrm>
            <a:off x="4378318" y="5644487"/>
            <a:ext cx="153703" cy="153703"/>
          </a:xfrm>
          <a:prstGeom prst="ellipse">
            <a:avLst/>
          </a:prstGeom>
          <a:solidFill>
            <a:schemeClr val="accent1">
              <a:alpha val="30000"/>
            </a:schemeClr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31" name="椭圆 30"/>
          <p:cNvSpPr/>
          <p:nvPr>
            <p:custDataLst>
              <p:tags r:id="rId11"/>
            </p:custDataLst>
          </p:nvPr>
        </p:nvSpPr>
        <p:spPr>
          <a:xfrm>
            <a:off x="4415864" y="5682033"/>
            <a:ext cx="78220" cy="78220"/>
          </a:xfrm>
          <a:prstGeom prst="ellipse">
            <a:avLst/>
          </a:prstGeom>
          <a:solidFill>
            <a:schemeClr val="accent1"/>
          </a:solidFill>
          <a:ln w="63500" cap="flat" cmpd="sng" algn="ctr">
            <a:solidFill>
              <a:schemeClr val="accent1">
                <a:alpha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34" name="椭圆 33"/>
          <p:cNvSpPr/>
          <p:nvPr>
            <p:custDataLst>
              <p:tags r:id="rId12"/>
            </p:custDataLst>
          </p:nvPr>
        </p:nvSpPr>
        <p:spPr>
          <a:xfrm>
            <a:off x="2247206" y="5644487"/>
            <a:ext cx="153703" cy="153703"/>
          </a:xfrm>
          <a:prstGeom prst="ellipse">
            <a:avLst/>
          </a:prstGeom>
          <a:solidFill>
            <a:schemeClr val="accent1">
              <a:alpha val="30000"/>
            </a:schemeClr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35" name="椭圆 34"/>
          <p:cNvSpPr/>
          <p:nvPr>
            <p:custDataLst>
              <p:tags r:id="rId13"/>
            </p:custDataLst>
          </p:nvPr>
        </p:nvSpPr>
        <p:spPr>
          <a:xfrm>
            <a:off x="2284751" y="5682033"/>
            <a:ext cx="78220" cy="78220"/>
          </a:xfrm>
          <a:prstGeom prst="ellipse">
            <a:avLst/>
          </a:prstGeom>
          <a:solidFill>
            <a:schemeClr val="accent1"/>
          </a:solidFill>
          <a:ln w="63500" cap="flat" cmpd="sng" algn="ctr">
            <a:solidFill>
              <a:schemeClr val="accent1">
                <a:alpha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37" name="矩形 36"/>
          <p:cNvSpPr/>
          <p:nvPr>
            <p:custDataLst>
              <p:tags r:id="rId14"/>
            </p:custDataLst>
          </p:nvPr>
        </p:nvSpPr>
        <p:spPr>
          <a:xfrm>
            <a:off x="815773" y="4243952"/>
            <a:ext cx="2937956" cy="1219455"/>
          </a:xfrm>
          <a:prstGeom prst="rect">
            <a:avLst/>
          </a:prstGeom>
          <a:solidFill>
            <a:schemeClr val="bg1">
              <a:alpha val="0"/>
            </a:schemeClr>
          </a:solidFill>
          <a:ln w="12700" cap="flat" cmpd="sng" algn="ctr">
            <a:gradFill>
              <a:gsLst>
                <a:gs pos="0">
                  <a:schemeClr val="accent1"/>
                </a:gs>
                <a:gs pos="80000">
                  <a:schemeClr val="accent1">
                    <a:alpha val="0"/>
                  </a:schemeClr>
                </a:gs>
              </a:gsLst>
              <a:lin ang="16200000" scaled="0"/>
            </a:gra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>
            <p:custDataLst>
              <p:tags r:id="rId15"/>
            </p:custDataLst>
          </p:nvPr>
        </p:nvCxnSpPr>
        <p:spPr>
          <a:xfrm flipH="1" flipV="1">
            <a:off x="2319950" y="5463407"/>
            <a:ext cx="4107" cy="180821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sp>
        <p:nvSpPr>
          <p:cNvPr id="39" name="矩形 38"/>
          <p:cNvSpPr/>
          <p:nvPr>
            <p:custDataLst>
              <p:tags r:id="rId16"/>
            </p:custDataLst>
          </p:nvPr>
        </p:nvSpPr>
        <p:spPr>
          <a:xfrm>
            <a:off x="1083678" y="4737522"/>
            <a:ext cx="2472936" cy="74231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统计2023年水泥与矿粉的总需求量，分析市场趋势。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0" name="矩形 39"/>
          <p:cNvSpPr/>
          <p:nvPr>
            <p:custDataLst>
              <p:tags r:id="rId17"/>
            </p:custDataLst>
          </p:nvPr>
        </p:nvSpPr>
        <p:spPr>
          <a:xfrm>
            <a:off x="1083678" y="4263507"/>
            <a:ext cx="2472936" cy="42864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需求总量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cxnSp>
        <p:nvCxnSpPr>
          <p:cNvPr id="41" name="直接连接符 40"/>
          <p:cNvCxnSpPr/>
          <p:nvPr>
            <p:custDataLst>
              <p:tags r:id="rId18"/>
            </p:custDataLst>
          </p:nvPr>
        </p:nvCxnSpPr>
        <p:spPr>
          <a:xfrm>
            <a:off x="4454583" y="5798973"/>
            <a:ext cx="0" cy="177382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42" name="直接连接符 41"/>
          <p:cNvCxnSpPr/>
          <p:nvPr>
            <p:custDataLst>
              <p:tags r:id="rId19"/>
            </p:custDataLst>
          </p:nvPr>
        </p:nvCxnSpPr>
        <p:spPr>
          <a:xfrm>
            <a:off x="64467" y="5721143"/>
            <a:ext cx="6651808" cy="0"/>
          </a:xfrm>
          <a:prstGeom prst="line">
            <a:avLst/>
          </a:prstGeom>
          <a:noFill/>
          <a:ln w="25400" cap="flat" cmpd="sng" algn="ctr">
            <a:gradFill>
              <a:gsLst>
                <a:gs pos="0">
                  <a:schemeClr val="accent1">
                    <a:alpha val="0"/>
                  </a:schemeClr>
                </a:gs>
                <a:gs pos="54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43" name="矩形 42"/>
          <p:cNvSpPr/>
          <p:nvPr>
            <p:custDataLst>
              <p:tags r:id="rId20"/>
            </p:custDataLst>
          </p:nvPr>
        </p:nvSpPr>
        <p:spPr>
          <a:xfrm flipV="1">
            <a:off x="2985605" y="5976141"/>
            <a:ext cx="2937956" cy="1219455"/>
          </a:xfrm>
          <a:prstGeom prst="rect">
            <a:avLst/>
          </a:prstGeom>
          <a:solidFill>
            <a:schemeClr val="bg1">
              <a:alpha val="0"/>
            </a:schemeClr>
          </a:solidFill>
          <a:ln w="12700" cap="flat" cmpd="sng" algn="ctr">
            <a:gradFill>
              <a:gsLst>
                <a:gs pos="0">
                  <a:schemeClr val="accent1"/>
                </a:gs>
                <a:gs pos="80000">
                  <a:schemeClr val="accent1">
                    <a:alpha val="0"/>
                  </a:schemeClr>
                </a:gs>
              </a:gsLst>
              <a:lin ang="16200000" scaled="0"/>
            </a:gra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47" name="矩形 46"/>
          <p:cNvSpPr/>
          <p:nvPr>
            <p:custDataLst>
              <p:tags r:id="rId21"/>
            </p:custDataLst>
          </p:nvPr>
        </p:nvSpPr>
        <p:spPr>
          <a:xfrm>
            <a:off x="3218311" y="6452895"/>
            <a:ext cx="2472936" cy="74231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分析不同区域、行业对水泥与矿粉的需求分布情况。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8" name="矩形 47"/>
          <p:cNvSpPr/>
          <p:nvPr>
            <p:custDataLst>
              <p:tags r:id="rId22"/>
            </p:custDataLst>
          </p:nvPr>
        </p:nvSpPr>
        <p:spPr>
          <a:xfrm>
            <a:off x="3218311" y="5978879"/>
            <a:ext cx="2472936" cy="42864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需求分布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</p:spTree>
    <p:custDataLst>
      <p:tags r:id="rId2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data/temp/bc2f31d0-3521-11ef-a6ec-c66c753943cb.jpg@base@tag=imgScale&amp;m=1&amp;w=3384&amp;h=1157&amp;q=95bc2f31d0-3521-11ef-a6ec-c66c753943cb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 t="44803" b="3704"/>
          <a:stretch>
            <a:fillRect/>
          </a:stretch>
        </p:blipFill>
        <p:spPr>
          <a:xfrm>
            <a:off x="0" y="0"/>
            <a:ext cx="12192000" cy="2854960"/>
          </a:xfrm>
          <a:custGeom>
            <a:avLst/>
            <a:gdLst>
              <a:gd name="connsiteX0" fmla="*/ 0 w 10800000"/>
              <a:gd name="connsiteY0" fmla="*/ 0 h 3477260"/>
              <a:gd name="connsiteX1" fmla="*/ 10800000 w 10800000"/>
              <a:gd name="connsiteY1" fmla="*/ 0 h 3477260"/>
              <a:gd name="connsiteX2" fmla="*/ 10800000 w 10800000"/>
              <a:gd name="connsiteY2" fmla="*/ 3477260 h 3477260"/>
              <a:gd name="connsiteX3" fmla="*/ 0 w 10800000"/>
              <a:gd name="connsiteY3" fmla="*/ 3477260 h 347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0000" h="3477260">
                <a:moveTo>
                  <a:pt x="0" y="0"/>
                </a:moveTo>
                <a:lnTo>
                  <a:pt x="10800000" y="0"/>
                </a:lnTo>
                <a:lnTo>
                  <a:pt x="10800000" y="3477260"/>
                </a:lnTo>
                <a:lnTo>
                  <a:pt x="0" y="347726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标题 2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5938520" y="1392555"/>
            <a:ext cx="5977255" cy="1462405"/>
          </a:xfrm>
        </p:spPr>
        <p:txBody>
          <a:bodyPr>
            <a:norm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3600" dirty="0"/>
              <a:t>重要客户常用配货</a:t>
            </a:r>
            <a:r>
              <a:rPr lang="zh-CN" altLang="en-US" sz="3600" dirty="0"/>
              <a:t>方式</a:t>
            </a:r>
            <a:endParaRPr lang="zh-CN" altLang="en-US" sz="3600" dirty="0"/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13677" y="1192085"/>
            <a:ext cx="5401306" cy="943391"/>
          </a:xfrm>
          <a:prstGeom prst="rect">
            <a:avLst/>
          </a:prstGeom>
        </p:spPr>
        <p:txBody>
          <a:bodyPr wrap="square" lIns="0" tIns="0" rIns="0" bIns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</a:rPr>
              <a:t>客户对水泥与矿粉的需求逐渐从单一化向多元化转变，对品质和服务的要求也在不断提高。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13042" y="745619"/>
            <a:ext cx="5400633" cy="44645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accent1"/>
                </a:solidFill>
                <a:latin typeface="+mn-ea"/>
                <a:cs typeface="+mn-ea"/>
              </a:rPr>
              <a:t>需求变化</a:t>
            </a:r>
            <a:endParaRPr lang="zh-CN" altLang="en-US" sz="24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5090" y="2893060"/>
            <a:ext cx="9380220" cy="371030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p>
            <a:r>
              <a:rPr lang="zh-CN" altLang="en-US" sz="1600"/>
              <a:t>三源建材  配送 (贸易+运输)  28346.54   5312864.10          730</a:t>
            </a:r>
            <a:endParaRPr lang="zh-CN" altLang="en-US" sz="1600"/>
          </a:p>
          <a:p>
            <a:r>
              <a:rPr lang="zh-CN" altLang="en-US" sz="1600"/>
              <a:t>1   京山永丰(唐宇)     自提 (贸易)  20788.87   3495231.93          576</a:t>
            </a:r>
            <a:endParaRPr lang="zh-CN" altLang="en-US" sz="1600"/>
          </a:p>
          <a:p>
            <a:r>
              <a:rPr lang="zh-CN" altLang="en-US" sz="1600"/>
              <a:t>2    华安水泥(新)  配送 (贸易+运输)  16191.21   3440362.20          428</a:t>
            </a:r>
            <a:endParaRPr lang="zh-CN" altLang="en-US" sz="1600"/>
          </a:p>
          <a:p>
            <a:r>
              <a:rPr lang="zh-CN" altLang="en-US" sz="1600"/>
              <a:t>3   合力久盛(矿粉)  配送 (贸易+运输)  21761.45   4039574.50          580</a:t>
            </a:r>
            <a:endParaRPr lang="zh-CN" altLang="en-US" sz="1600"/>
          </a:p>
          <a:p>
            <a:r>
              <a:rPr lang="zh-CN" altLang="en-US" sz="1600"/>
              <a:t>4       太仓峰筑  配送 (贸易+运输)  16397.31   2907057.60          416</a:t>
            </a:r>
            <a:endParaRPr lang="zh-CN" altLang="en-US" sz="1600"/>
          </a:p>
          <a:p>
            <a:r>
              <a:rPr lang="zh-CN" altLang="en-US" sz="1600"/>
              <a:t>5       志扬云睿     自提 (贸易)  75467.96  11750437.83         1863</a:t>
            </a:r>
            <a:endParaRPr lang="zh-CN" altLang="en-US" sz="1600"/>
          </a:p>
          <a:p>
            <a:r>
              <a:rPr lang="zh-CN" altLang="en-US" sz="1600"/>
              <a:t>6    李良忠(换货)  自提 (贸易+起驳)  20038.11         0.00          120</a:t>
            </a:r>
            <a:endParaRPr lang="zh-CN" altLang="en-US" sz="1600"/>
          </a:p>
          <a:p>
            <a:r>
              <a:rPr lang="zh-CN" altLang="en-US" sz="1600"/>
              <a:t>7       江西君辉  配送 (贸易+运输)  17798.49   2601833.65          446</a:t>
            </a:r>
            <a:endParaRPr lang="zh-CN" altLang="en-US" sz="1600"/>
          </a:p>
          <a:p>
            <a:r>
              <a:rPr lang="zh-CN" altLang="en-US" sz="1600"/>
              <a:t>8     湖北玖伍建材  配送 (贸易+运输)  19094.89   3825303.21          500</a:t>
            </a:r>
            <a:endParaRPr lang="zh-CN" altLang="en-US" sz="1600"/>
          </a:p>
          <a:p>
            <a:r>
              <a:rPr lang="zh-CN" altLang="en-US" sz="1600"/>
              <a:t>9   玉吉智遥（矿粉）     自提 (贸易)  30149.89   5307574.55          756</a:t>
            </a:r>
            <a:endParaRPr lang="zh-CN" altLang="en-US" sz="1600"/>
          </a:p>
          <a:p>
            <a:r>
              <a:rPr lang="zh-CN" altLang="en-US" sz="1600"/>
              <a:t>10    琰梦(矿粉)     自提 (贸易)  15020.89   2796547.75          465</a:t>
            </a:r>
            <a:endParaRPr lang="zh-CN" altLang="en-US" sz="1600"/>
          </a:p>
          <a:p>
            <a:r>
              <a:rPr lang="zh-CN" altLang="en-US" sz="1600"/>
              <a:t>11    琰梦(矿粉)  配送 (贸易+运输)   1744.74    360332.52           45</a:t>
            </a:r>
            <a:endParaRPr lang="zh-CN" altLang="en-US" sz="1600"/>
          </a:p>
          <a:p>
            <a:r>
              <a:rPr lang="zh-CN" altLang="en-US" sz="1600"/>
              <a:t>12      群祥鑫义     自提 (贸易)  47964.95   8116194.63         1266</a:t>
            </a:r>
            <a:endParaRPr lang="zh-CN" altLang="en-US" sz="1600"/>
          </a:p>
          <a:p>
            <a:r>
              <a:rPr lang="zh-CN" altLang="en-US" sz="1600"/>
              <a:t>13      群祥鑫义  自提 (贸易+起驳)   7198.91   2250461.50          156</a:t>
            </a:r>
            <a:endParaRPr lang="zh-CN" altLang="en-US" sz="1600"/>
          </a:p>
          <a:p>
            <a:r>
              <a:rPr lang="zh-CN" altLang="en-US" sz="1600"/>
              <a:t>14      群祥鑫义  配送 (贸易+运输)   7724.18   1557176.80          209</a:t>
            </a:r>
            <a:endParaRPr lang="zh-CN" altLang="en-US" sz="1600"/>
          </a:p>
          <a:p>
            <a:endParaRPr lang="zh-CN" altLang="en-US" sz="1600"/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PRESET_TEXT" val="单击此处添加标题"/>
</p:tagLst>
</file>

<file path=ppt/tags/tag10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副标题"/>
</p:tagLst>
</file>

<file path=ppt/tags/tag1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12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12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124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125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SUBTYPE" val="b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UNIT_CONTENT_GROUP_TYPE" val="contentchip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3.0"/>
</p:tagLst>
</file>

<file path=ppt/tags/tag13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259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259"/>
</p:tagLst>
</file>

<file path=ppt/tags/tag137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59"/>
  <p:tag name="KSO_WM_SPECIAL_SOURCE" val="bdnull"/>
  <p:tag name="KSO_WM_TEMPLATE_THUMBS_INDEX" val="1、9"/>
</p:tagLst>
</file>

<file path=ppt/tags/tag13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</p:tagLst>
</file>

<file path=ppt/tags/tag13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UNIT_CONTENT_GROUP_TYPE" val="contentchip"/>
</p:tagLst>
</file>

<file path=ppt/tags/tag14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  <p:tag name="KSO_WM_UNIT_CONTENT_GROUP_TYPE" val="contentchip"/>
</p:tagLst>
</file>

<file path=ppt/tags/tag14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14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144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SUBTYPE" val="b"/>
</p:tagLst>
</file>

<file path=ppt/tags/tag145.xml><?xml version="1.0" encoding="utf-8"?>
<p:tagLst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6"/>
  <p:tag name="KSO_WM_UNIT_TEXT_FILL_TYPE" val="1"/>
  <p:tag name="KSO_WM_UNIT_CONTENT_GROUP_TYPE" val="contentchip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54.xml><?xml version="1.0" encoding="utf-8"?>
<p:tagLst xmlns:p="http://schemas.openxmlformats.org/presentationml/2006/main">
  <p:tag name="KSO_WM_UNIT_ISCONTENTSTITLE" val="1"/>
  <p:tag name="KSO_WM_UNIT_ISNUMDGMTITLE" val="0"/>
  <p:tag name="KSO_WM_UNIT_PRESET_TEXT" val="CONTENT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5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15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PRESET_TEXT" val="PART-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CONTENT_GROUP_TYPE" val="contentchip"/>
</p:tagLst>
</file>

<file path=ppt/tags/tag16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16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6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6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6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7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7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PRESET_TEXT" val="单击此处添加标题"/>
</p:tagLst>
</file>

<file path=ppt/tags/tag17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PRESET_TEXT" val="单击此处添加标题"/>
</p:tagLst>
</file>

<file path=ppt/tags/tag17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8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9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副标题"/>
</p:tagLst>
</file>

<file path=ppt/tags/tag1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9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19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19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199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SUBTYPE" val="b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UNIT_CONTENT_GROUP_TYPE" val="contentchip"/>
</p:tagLst>
</file>

<file path=ppt/tags/tag20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3.0"/>
</p:tagLst>
</file>

<file path=ppt/tags/tag20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259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259"/>
</p:tagLst>
</file>

<file path=ppt/tags/tag212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59"/>
  <p:tag name="KSO_WM_SPECIAL_SOURCE" val="bdnull"/>
  <p:tag name="KSO_WM_TEMPLATE_THUMBS_INDEX" val="1、9"/>
</p:tagLst>
</file>

<file path=ppt/tags/tag21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</p:tagLst>
</file>

<file path=ppt/tags/tag21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2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UNIT_CONTENT_GROUP_TYPE" val="contentchip"/>
</p:tagLst>
</file>

<file path=ppt/tags/tag21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  <p:tag name="KSO_WM_UNIT_CONTENT_GROUP_TYPE" val="contentchip"/>
</p:tagLst>
</file>

<file path=ppt/tags/tag21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21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219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SUBTYPE" val="b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6"/>
  <p:tag name="KSO_WM_UNIT_TEXT_FILL_TYPE" val="1"/>
  <p:tag name="KSO_WM_UNIT_CONTENT_GROUP_TYPE" val="contentchip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2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9.xml><?xml version="1.0" encoding="utf-8"?>
<p:tagLst xmlns:p="http://schemas.openxmlformats.org/presentationml/2006/main">
  <p:tag name="KSO_WM_UNIT_ISCONTENTSTITLE" val="1"/>
  <p:tag name="KSO_WM_UNIT_ISNUMDGMTITLE" val="0"/>
  <p:tag name="KSO_WM_UNIT_PRESET_TEXT" val="CONTENT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23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235.xml><?xml version="1.0" encoding="utf-8"?>
<p:tagLst xmlns:p="http://schemas.openxmlformats.org/presentationml/2006/main">
  <p:tag name="KSO_WM_UNIT_PRESET_TEXT" val="PART-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CONTENT_GROUP_TYPE" val="contentchip"/>
</p:tagLst>
</file>

<file path=ppt/tags/tag23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23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4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24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24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4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24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PRESET_TEXT" val="单击此处添加标题"/>
</p:tagLst>
</file>

<file path=ppt/tags/tag24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PRESET_TEXT" val="单击此处添加标题"/>
</p:tagLst>
</file>

<file path=ppt/tags/tag2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5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6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副标题"/>
</p:tagLst>
</file>

<file path=ppt/tags/tag26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7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27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27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274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275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SUBTYPE" val="b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7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UNIT_CONTENT_GROUP_TYPE" val="contentchip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3.0"/>
</p:tagLst>
</file>

<file path=ppt/tags/tag28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259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259"/>
</p:tagLst>
</file>

<file path=ppt/tags/tag287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59"/>
  <p:tag name="KSO_WM_SPECIAL_SOURCE" val="bdnull"/>
  <p:tag name="KSO_WM_TEMPLATE_THUMBS_INDEX" val="1、9"/>
</p:tagLst>
</file>

<file path=ppt/tags/tag28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59_1*b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6"/>
  <p:tag name="KSO_WM_UNIT_TEXT_FILL_TYPE" val="1"/>
  <p:tag name="KSO_WM_UNIT_CONTENT_GROUP_TYPE" val="contentchip"/>
  <p:tag name="KSO_WM_UNIT_PRESET_TEXT" val="WPS,a click to unlimited possibilities"/>
</p:tagLst>
</file>

<file path=ppt/tags/tag28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1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单击添加文档标题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SLIDE_ID" val="custom20230259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259"/>
  <p:tag name="KSO_WM_SLIDE_TYPE" val="title"/>
  <p:tag name="KSO_WM_SLIDE_SUBTYPE" val="pureTxt"/>
  <p:tag name="KSO_WM_SLIDE_LAYOUT" val="a_b_f"/>
  <p:tag name="KSO_WM_SLIDE_LAYOUT_CNT" val="1_1_1"/>
  <p:tag name="KSO_WM_SPECIAL_SOURCE" val="bdnull"/>
  <p:tag name="KSO_WM_TEMPLATE_THUMBS_INDEX" val="1、9"/>
  <p:tag name="KSO_WM_SLIDE_CONTENT_AREA" val="{&quot;left&quot;:&quot;115.4&quot;,&quot;top&quot;:&quot;72.4&quot;,&quot;width&quot;:&quot;732.2&quot;,&quot;height&quot;:&quot;358&quot;}"/>
  <p:tag name="KSO_WM_SLIDE_THEME_ID" val="3302748"/>
  <p:tag name="KSO_WM_SLIDE_THEME_NAME" val="绿色简约风主题"/>
</p:tagLst>
</file>

<file path=ppt/tags/tag291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6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DIAGRAM_GROUP_CODE" val="l1-1"/>
  <p:tag name="KSO_WM_UNIT_PRESET_TEXT" val="CONTENT"/>
</p:tagLst>
</file>

<file path=ppt/tags/tag29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2_1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2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custom20230259_6*l_h_i*1_1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1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1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1_2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1_2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259_6*l_h_i*1_2_2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2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custom20230259_6*l_h_i*1_3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3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3_2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3_2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1"/>
  <p:tag name="KSO_WM_UNIT_ID" val="custom20230259_6*l_h_i*1_4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4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4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4_2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4_2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5_1"/>
  <p:tag name="KSO_WM_UNIT_ID" val="custom20230259_6*l_h_i*1_5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5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5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5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5_2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5_2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6_1"/>
  <p:tag name="KSO_WM_UNIT_ID" val="custom20230259_6*l_h_i*1_6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6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6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6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6_2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6_2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SLIDE_ID" val="custom20230259_6"/>
  <p:tag name="KSO_WM_TEMPLATE_SUBCATEGORY" val="29"/>
  <p:tag name="KSO_WM_TEMPLATE_MASTER_TYPE" val="0"/>
  <p:tag name="KSO_WM_TEMPLATE_COLOR_TYPE" val="0"/>
  <p:tag name="KSO_WM_SLIDE_ITEM_CNT" val="6"/>
  <p:tag name="KSO_WM_SLIDE_INDEX" val="6"/>
  <p:tag name="KSO_WM_TAG_VERSION" val="3.0"/>
  <p:tag name="KSO_WM_BEAUTIFY_FLAG" val="#wm#"/>
  <p:tag name="KSO_WM_TEMPLATE_CATEGORY" val="custom"/>
  <p:tag name="KSO_WM_TEMPLATE_INDEX" val="20230259"/>
  <p:tag name="KSO_WM_SLIDE_TYPE" val="contents"/>
  <p:tag name="KSO_WM_SLIDE_SUBTYPE" val="diag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SLIDE_THEME_ID" val="3302748"/>
  <p:tag name="KSO_WM_SLIDE_THEME_NAME" val="绿色简约风主题"/>
</p:tagLst>
</file>

<file path=ppt/tags/tag311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9_7*e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PART-01"/>
</p:tagLst>
</file>

<file path=ppt/tags/tag31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7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313.xml><?xml version="1.0" encoding="utf-8"?>
<p:tagLst xmlns:p="http://schemas.openxmlformats.org/presentationml/2006/main">
  <p:tag name="KSO_WM_SLIDE_ID" val="custom2023025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5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137.35&quot;,&quot;top&quot;:&quot;152.65&quot;,&quot;width&quot;:&quot;731.15&quot;,&quot;height&quot;:&quot;223.6&quot;}"/>
  <p:tag name="KSO_WM_SLIDE_THEME_ID" val="3302748"/>
  <p:tag name="KSO_WM_SLIDE_THEME_NAME" val="绿色简约风主题"/>
</p:tagLst>
</file>

<file path=ppt/tags/tag314.xml><?xml version="1.0" encoding="utf-8"?>
<p:tagLst xmlns:p="http://schemas.openxmlformats.org/presentationml/2006/main">
  <p:tag name="KSO_WM_UNIT_VALUE" val="1153*115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3280_1*d*1"/>
  <p:tag name="KSO_WM_TEMPLATE_CATEGORY" val="custom"/>
  <p:tag name="KSO_WM_TEMPLATE_INDEX" val="20233280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31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2419_1*l_h_f*1_1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单击此处添加正文，请言简意赅的阐述您的观点。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left&quot;:359.410157480315,&quot;top&quot;:246.74083383154684,&quot;width&quot;:414.1124409448819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1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2419_1*l_h_a*1_1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添加项标题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left&quot;:359.410157480315,&quot;top&quot;:246.74083383154684,&quot;width&quot;:414.1124409448819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3586"/>
  <p:tag name="KSO_WM_UNIT_ID" val="_7*a*1"/>
  <p:tag name="KSO_WM_UNIT_PRESET_TEXT" val="单击此处添加标题"/>
  <p:tag name="KSO_WM_UNIT_TEXT_FILL_FORE_SCHEMECOLOR_INDEX" val="5"/>
  <p:tag name="KSO_WM_UNIT_TEXT_FILL_TYPE" val="1"/>
  <p:tag name="KSO_WM_UNIT_USESOURCEFORMAT_APPLY" val="0"/>
  <p:tag name="KSO_WM_UNIT_CONTENT_GROUP_TYPE" val="titlestyle"/>
</p:tagLst>
</file>

<file path=ppt/tags/tag3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3517_1*l_h_a*1_1_1"/>
  <p:tag name="KSO_WM_TEMPLATE_CATEGORY" val="diagram"/>
  <p:tag name="KSO_WM_TEMPLATE_INDEX" val="20233517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项标题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60.9500393700788,&quot;left&quot;:253.55,&quot;top&quot;:63.5,&quot;width&quot;:699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1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3517_1*l_h_i*1_1_1"/>
  <p:tag name="KSO_WM_TEMPLATE_CATEGORY" val="diagram"/>
  <p:tag name="KSO_WM_TEMPLATE_INDEX" val="20233517"/>
  <p:tag name="KSO_WM_UNIT_LAYERLEVEL" val="1_1_1"/>
  <p:tag name="KSO_WM_TAG_VERSION" val="3.0"/>
  <p:tag name="KSO_WM_BEAUTIFY_FLAG" val="#wm#"/>
  <p:tag name="KSO_WM_UNIT_LINE_FORE_SCHEMECOLOR_INDEX" val="5"/>
  <p:tag name="KSO_WM_DIAGRAM_MAX_ITEMCNT" val="1"/>
  <p:tag name="KSO_WM_DIAGRAM_MIN_ITEMCNT" val="1"/>
  <p:tag name="KSO_WM_DIAGRAM_VIRTUALLY_FRAME" val="{&quot;height&quot;:260.9500393700788,&quot;left&quot;:253.55,&quot;top&quot;:63.5,&quot;width&quot;:699.4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111*12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1_1"/>
  <p:tag name="KSO_WM_UNIT_ID" val="diagram20233517_1*l_h_x*1_1_1"/>
  <p:tag name="KSO_WM_TEMPLATE_CATEGORY" val="diagram"/>
  <p:tag name="KSO_WM_TEMPLATE_INDEX" val="20233517"/>
  <p:tag name="KSO_WM_UNIT_LAYERLEVEL" val="1_1_1"/>
  <p:tag name="KSO_WM_TAG_VERSION" val="3.0"/>
  <p:tag name="KSO_WM_BEAUTIFY_FLAG" val="#wm#"/>
  <p:tag name="KSO_WM_DIAGRAM_MAX_ITEMCNT" val="1"/>
  <p:tag name="KSO_WM_DIAGRAM_MIN_ITEMCNT" val="1"/>
  <p:tag name="KSO_WM_DIAGRAM_VIRTUALLY_FRAME" val="{&quot;height&quot;:260.9500393700788,&quot;left&quot;:253.55,&quot;top&quot;:63.5,&quot;width&quot;:699.4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2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3517_1*l_h_a*1_1_1"/>
  <p:tag name="KSO_WM_TEMPLATE_CATEGORY" val="diagram"/>
  <p:tag name="KSO_WM_TEMPLATE_INDEX" val="20233517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项标题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04.50003937007878,&quot;left&quot;:56.05,&quot;top&quot;:232.45,&quot;width&quot;:556.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22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SLIDE_TYPE" val="text"/>
  <p:tag name="KSO_WM_SLIDE_SUBTYPE" val="picTxt"/>
  <p:tag name="KSO_WM_SLIDE_SIZE" val="413.858*282.882"/>
  <p:tag name="KSO_WM_SLIDE_POSITION" val="480.008*181.544"/>
  <p:tag name="KSO_WM_DIAGRAM_GROUP_CODE" val="l1-1"/>
  <p:tag name="KSO_WM_SLIDE_DIAGTYPE" val="l"/>
  <p:tag name="KSO_WM_SLIDE_LAYOUT" val="a_d_l"/>
  <p:tag name="KSO_WM_SLIDE_LAYOUT_CNT" val="1_1_1"/>
  <p:tag name="KSO_WM_TEMPLATE_INDEX" val="20230897"/>
  <p:tag name="KSO_WM_TEMPLATE_SUBCATEGORY" val="0"/>
  <p:tag name="KSO_WM_SLIDE_INDEX" val="1"/>
  <p:tag name="KSO_WM_TAG_VERSION" val="3.0"/>
  <p:tag name="KSO_WM_SLIDE_ID" val="custom20233280_1"/>
  <p:tag name="KSO_WM_SLIDE_ITEM_CNT" val="4"/>
  <p:tag name="KSO_WM_SLIDE_THEME_ID" val="3302748"/>
  <p:tag name="KSO_WM_SLIDE_THEME_NAME" val="绿色简约风主题"/>
</p:tagLst>
</file>

<file path=ppt/tags/tag32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714_1*l_h_d*1_2_1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d"/>
  <p:tag name="KSO_WM_UNIT_INDEX" val="1_2_1"/>
  <p:tag name="KSO_WM_UNIT_VALUE" val="534*534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0"/>
</p:tagLst>
</file>

<file path=ppt/tags/tag3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3517_1*l_h_a*1_1_1"/>
  <p:tag name="KSO_WM_TEMPLATE_CATEGORY" val="diagram"/>
  <p:tag name="KSO_WM_TEMPLATE_INDEX" val="20233517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项标题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60.9500393700788,&quot;left&quot;:253.55,&quot;top&quot;:63.5,&quot;width&quot;:699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26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850.25*180.95"/>
  <p:tag name="KSO_WM_SLIDE_POSITION" val="52.5199*300.42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897"/>
  <p:tag name="KSO_WM_TEMPLATE_SUBCATEGORY" val="0"/>
  <p:tag name="KSO_WM_SLIDE_INDEX" val="1"/>
  <p:tag name="KSO_WM_TAG_VERSION" val="3.0"/>
  <p:tag name="KSO_WM_SLIDE_ID" val="custom20233182_1"/>
  <p:tag name="KSO_WM_SLIDE_ITEM_CNT" val="3"/>
  <p:tag name="KSO_WM_SLIDE_THEME_ID" val="3302748"/>
  <p:tag name="KSO_WM_SLIDE_THEME_NAME" val="绿色简约风主题"/>
</p:tagLst>
</file>

<file path=ppt/tags/tag32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TEMPLATE_CATEGORY" val="custom"/>
  <p:tag name="KSO_WM_TEMPLATE_INDEX" val="20231905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FILL_FORE_SCHEMECOLOR_INDEX" val="5"/>
  <p:tag name="KSO_WM_UNIT_TEXT_FILL_TYPE" val="1"/>
  <p:tag name="KSO_WM_UNIT_USESOURCEFORMAT_APPLY" val="0"/>
  <p:tag name="KSO_WM_UNIT_CONTENT_GROUP_TYPE" val="titlestyle"/>
</p:tagLst>
</file>

<file path=ppt/tags/tag328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1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.89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6"/>
  <p:tag name="KSO_WM_UNIT_USESOURCEFORMAT_APPLY" val="0"/>
</p:tagLst>
</file>

<file path=ppt/tags/tag32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714_1*l_h_f*1_1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35"/>
  <p:tag name="KSO_WM_DIAGRAM_GROUP_CODE" val="l1-1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输入你的项正文，文字是您思想的提炼，请尽量言简意赅的阐述观点。"/>
  <p:tag name="KSO_WM_UNIT_USESOURCEFORMAT_APPLY" val="0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714_1*l_h_a*1_1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标题"/>
  <p:tag name="KSO_WM_UNIT_USESOURCEFORMAT_APPLY" val="0"/>
</p:tagLst>
</file>

<file path=ppt/tags/tag331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2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solid&quot;:{&quot;brightness&quot;:0.6000000238418579,&quot;colorType&quot;:1,&quot;foreColorIndex&quot;:13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5,&quot;colorType&quot;:1,&quot;foreColorIndex&quot;:13,&quot;transparency&quot;:0.89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13"/>
  <p:tag name="KSO_WM_UNIT_FILL_FORE_SCHEMECOLOR_INDEX_BRIGHTNESS" val="0.6"/>
  <p:tag name="KSO_WM_UNIT_USESOURCEFORMAT_APPLY" val="0"/>
</p:tagLst>
</file>

<file path=ppt/tags/tag33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714_1*l_h_d*1_1_1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d"/>
  <p:tag name="KSO_WM_UNIT_INDEX" val="1_1_1"/>
  <p:tag name="KSO_WM_UNIT_VALUE" val="534*534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0"/>
</p:tagLst>
</file>

<file path=ppt/tags/tag33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714_1*l_h_f*1_2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35"/>
  <p:tag name="KSO_WM_DIAGRAM_GROUP_CODE" val="l1-1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单击此处输入你的项正文，文字是您思想的提炼，请尽量言简意赅的阐述观点。"/>
  <p:tag name="KSO_WM_UNIT_USESOURCEFORMAT_APPLY" val="0"/>
</p:tagLst>
</file>

<file path=ppt/tags/tag33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714_1*l_h_a*1_2_1"/>
  <p:tag name="KSO_WM_TEMPLATE_CATEGORY" val="diagram"/>
  <p:tag name="KSO_WM_TEMPLATE_INDEX" val="20231714"/>
  <p:tag name="KSO_WM_UNIT_LAYERLEVEL" val="1_1_1"/>
  <p:tag name="KSO_WM_TAG_VERSION" val="3.0"/>
  <p:tag name="KSO_WM_BEAUTIFY_FLAG" val="#wm#"/>
  <p:tag name="KSO_WM_UNIT_TEXT_FILL_FORE_SCHEMECOLOR_INDEX_BRIGHTNESS" val="0.25"/>
  <p:tag name="KSO_WM_DIAGRAM_GROUP_CODE" val="l1-1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TEXT_FILL_FORE_SCHEMECOLOR_INDEX" val="1"/>
  <p:tag name="KSO_WM_UNIT_TEXT_FILL_TYPE" val="1"/>
  <p:tag name="KSO_WM_UNIT_PRESET_TEXT" val="添加标题"/>
  <p:tag name="KSO_WM_UNIT_USESOURCEFORMAT_APPLY" val="0"/>
</p:tagLst>
</file>

<file path=ppt/tags/tag335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ILL_TYPE" val="2"/>
  <p:tag name="KSO_WM_UNIT_SHADOW_SCHEMECOLOR_INDEX_BRIGHTNESS" val="0.4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1_2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1_2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2,&quot;transparency&quot;:0},&quot;type&quot;:1},&quot;shadow&quot;:{&quot;brightness&quot;:0.400000005960464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LINE_FORE_SCHEMECOLOR_INDEX" val="2"/>
  <p:tag name="KSO_WM_UNIT_USESOURCEFORMAT_APPLY" val="0"/>
</p:tagLst>
</file>

<file path=ppt/tags/tag336.xml><?xml version="1.0" encoding="utf-8"?>
<p:tagLst xmlns:p="http://schemas.openxmlformats.org/presentationml/2006/main">
  <p:tag name="KSO_WM_BEAUTIFY_FLAG" val="#wm#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1_3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1_3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2"/>
  <p:tag name="KSO_WM_UNIT_FILL_FORE_SCHEMECOLOR_INDEX_BRIGHTNESS" val="0"/>
  <p:tag name="KSO_WM_UNIT_USESOURCEFORMAT_APPLY" val="0"/>
</p:tagLst>
</file>

<file path=ppt/tags/tag33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714_1*l_h_d*1_2_1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d"/>
  <p:tag name="KSO_WM_UNIT_INDEX" val="1_2_1"/>
  <p:tag name="KSO_WM_UNIT_VALUE" val="534*534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0"/>
</p:tagLst>
</file>

<file path=ppt/tags/tag338.xml><?xml version="1.0" encoding="utf-8"?>
<p:tagLst xmlns:p="http://schemas.openxmlformats.org/presentationml/2006/main">
  <p:tag name="KSO_WM_BEAUTIFY_FLAG" val="#wm#"/>
  <p:tag name="KSO_WM_UNIT_LINE_FORE_SCHEMECOLOR_INDEX_BRIGHTNESS" val="0"/>
  <p:tag name="KSO_WM_UNIT_LINE_FILL_TYPE" val="2"/>
  <p:tag name="KSO_WM_UNIT_SHADOW_SCHEMECOLOR_INDEX_BRIGHTNESS" val="0.4"/>
  <p:tag name="KSO_WM_UNIT_SHADOW_SCHEMECOLOR_INDEX" val="5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2_2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2_2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2,&quot;transparency&quot;:0},&quot;type&quot;:1},&quot;shadow&quot;:{&quot;brightness&quot;:0.4000000059604645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LINE_FORE_SCHEMECOLOR_INDEX" val="2"/>
  <p:tag name="KSO_WM_UNIT_USESOURCEFORMAT_APPLY" val="0"/>
</p:tagLst>
</file>

<file path=ppt/tags/tag339.xml><?xml version="1.0" encoding="utf-8"?>
<p:tagLst xmlns:p="http://schemas.openxmlformats.org/presentationml/2006/main">
  <p:tag name="KSO_WM_BEAUTIFY_FLAG" val="#wm#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diagram20231714_1*l_h_i*1_2_3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i"/>
  <p:tag name="KSO_WM_UNIT_INDEX" val="1_2_3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2"/>
  <p:tag name="KSO_WM_UNIT_FILL_FORE_SCHEMECOLOR_INDEX_BRIGHTNESS" val="0"/>
  <p:tag name="KSO_WM_UNIT_USESOURCEFORMAT_APPLY" val="0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SLIDE_ID" val="custom20231905_1"/>
  <p:tag name="KSO_WM_TEMPLATE_SUBCATEGORY" val="0"/>
  <p:tag name="KSO_WM_TEMPLATE_MASTER_TYPE" val="0"/>
  <p:tag name="KSO_WM_TEMPLATE_COLOR_TYPE" val="0"/>
  <p:tag name="KSO_WM_SLIDE_ITEM_CNT" val="3"/>
  <p:tag name="KSO_WM_SLIDE_INDEX" val="1"/>
  <p:tag name="KSO_WM_TAG_VERSION" val="3.0"/>
  <p:tag name="KSO_WM_BEAUTIFY_FLAG" val="#wm#"/>
  <p:tag name="KSO_WM_TEMPLATE_CATEGORY" val="custom"/>
  <p:tag name="KSO_WM_TEMPLATE_INDEX" val="20230897"/>
  <p:tag name="KSO_WM_SLIDE_TYPE" val="text"/>
  <p:tag name="KSO_WM_SLIDE_SUBTYPE" val="diag"/>
  <p:tag name="KSO_WM_SLIDE_SIZE" val="839.328*357.763"/>
  <p:tag name="KSO_WM_SLIDE_POSITION" val="60.3362*109.909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SLIDE_THEME_ID" val="3302748"/>
  <p:tag name="KSO_WM_SLIDE_THEME_NAME" val="绿色简约风主题"/>
</p:tagLst>
</file>

<file path=ppt/tags/tag341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9_7*e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PART-02"/>
</p:tagLst>
</file>

<file path=ppt/tags/tag34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7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343.xml><?xml version="1.0" encoding="utf-8"?>
<p:tagLst xmlns:p="http://schemas.openxmlformats.org/presentationml/2006/main">
  <p:tag name="KSO_WM_SLIDE_ID" val="custom2023025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5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137.35&quot;,&quot;top&quot;:&quot;152.65&quot;,&quot;width&quot;:&quot;731.15&quot;,&quot;height&quot;:&quot;223.6&quot;}"/>
  <p:tag name="KSO_WM_SLIDE_THEME_ID" val="3302748"/>
  <p:tag name="KSO_WM_SLIDE_THEME_NAME" val="绿色简约风主题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195_1*i*1"/>
  <p:tag name="KSO_WM_TEMPLATE_CATEGORY" val="custom"/>
  <p:tag name="KSO_WM_TEMPLATE_INDEX" val="20231195"/>
  <p:tag name="KSO_WM_UNIT_LAYERLEVEL" val="1"/>
  <p:tag name="KSO_WM_TAG_VERSION" val="3.0"/>
  <p:tag name="KSO_WM_BEAUTIFY_FLAG" val="#wm#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195_1*i*2"/>
  <p:tag name="KSO_WM_TEMPLATE_CATEGORY" val="custom"/>
  <p:tag name="KSO_WM_TEMPLATE_INDEX" val="20231195"/>
  <p:tag name="KSO_WM_UNIT_LAYERLEVEL" val="1"/>
  <p:tag name="KSO_WM_TAG_VERSION" val="3.0"/>
  <p:tag name="KSO_WM_BEAUTIFY_FLAG" val="#wm#"/>
</p:tagLst>
</file>

<file path=ppt/tags/tag346.xml><?xml version="1.0" encoding="utf-8"?>
<p:tagLst xmlns:p="http://schemas.openxmlformats.org/presentationml/2006/main">
  <p:tag name="KSO_WM_UNIT_VALUE" val="781*186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195_1*d*1"/>
  <p:tag name="KSO_WM_TEMPLATE_CATEGORY" val="custom"/>
  <p:tag name="KSO_WM_TEMPLATE_INDEX" val="20231195"/>
  <p:tag name="KSO_WM_UNIT_LAYERLEVEL" val="1"/>
  <p:tag name="KSO_WM_TAG_VERSION" val="3.0"/>
  <p:tag name="KSO_WM_BEAUTIFY_FLAG" val="#wm#"/>
</p:tagLst>
</file>

<file path=ppt/tags/tag347.xml><?xml version="1.0" encoding="utf-8"?>
<p:tagLst xmlns:p="http://schemas.openxmlformats.org/presentationml/2006/main">
  <p:tag name="KSO_WM_UNIT_VALUE" val="781*1870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2"/>
  <p:tag name="KSO_WM_UNIT_ID" val="custom20231195_1*d*2"/>
  <p:tag name="KSO_WM_TEMPLATE_CATEGORY" val="custom"/>
  <p:tag name="KSO_WM_TEMPLATE_INDEX" val="20231195"/>
  <p:tag name="KSO_WM_UNIT_LAYERLEVEL" val="1"/>
  <p:tag name="KSO_WM_TAG_VERSION" val="3.0"/>
  <p:tag name="KSO_WM_BEAUTIFY_FLAG" val="#wm#"/>
</p:tagLst>
</file>

<file path=ppt/tags/tag34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195_1*i*3"/>
  <p:tag name="KSO_WM_TEMPLATE_CATEGORY" val="custom"/>
  <p:tag name="KSO_WM_TEMPLATE_INDEX" val="20231195"/>
  <p:tag name="KSO_WM_UNIT_LAYERLEVEL" val="1"/>
  <p:tag name="KSO_WM_TAG_VERSION" val="3.0"/>
</p:tagLst>
</file>

<file path=ppt/tags/tag34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1195_1*i*4"/>
  <p:tag name="KSO_WM_TEMPLATE_CATEGORY" val="custom"/>
  <p:tag name="KSO_WM_TEMPLATE_INDEX" val="20231195"/>
  <p:tag name="KSO_WM_UNIT_LAYERLEVEL" val="1"/>
  <p:tag name="KSO_WM_TAG_VERSION" val="3.0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195_1*a*1"/>
  <p:tag name="KSO_WM_TEMPLATE_CATEGORY" val="custom"/>
  <p:tag name="KSO_WM_TEMPLATE_INDEX" val="20231195"/>
  <p:tag name="KSO_WM_UNIT_LAYERLEVEL" val="1"/>
  <p:tag name="KSO_WM_TAG_VERSION" val="3.0"/>
  <p:tag name="KSO_WM_BEAUTIFY_FLAG" val="#wm#"/>
  <p:tag name="KSO_WM_UNIT_VALUE" val="39"/>
  <p:tag name="KSO_WM_UNIT_PRESET_TEXT" val="单击此处添加标题"/>
</p:tagLst>
</file>

<file path=ppt/tags/tag35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2_1"/>
  <p:tag name="KSO_WM_UNIT_ID" val="diagram20231459_1*m_h_i*3_2_1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solid&quot;:{&quot;brightness&quot;:0,&quot;colorType&quot;:1,&quot;foreColorIndex&quot;:5,&quot;transparency&quot;:0.69999998807907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35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2_2"/>
  <p:tag name="KSO_WM_UNIT_ID" val="diagram20231459_1*m_h_i*3_2_2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LINE_FORE_SCHEMECOLOR_INDEX" val="5"/>
  <p:tag name="KSO_WM_UNIT_LINE_FILL_TYPE" val="2"/>
  <p:tag name="KSO_WM_UNIT_USESOURCEFORMAT_APPLY" val="0"/>
</p:tagLst>
</file>

<file path=ppt/tags/tag35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1_1"/>
  <p:tag name="KSO_WM_UNIT_ID" val="diagram20231459_1*m_h_i*3_1_1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solid&quot;:{&quot;brightness&quot;:0,&quot;colorType&quot;:1,&quot;foreColorIndex&quot;:5,&quot;transparency&quot;:0.69999998807907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35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1_2"/>
  <p:tag name="KSO_WM_UNIT_ID" val="diagram20231459_1*m_h_i*3_1_2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LINE_FORE_SCHEMECOLOR_INDEX" val="5"/>
  <p:tag name="KSO_WM_UNIT_LINE_FILL_TYPE" val="2"/>
  <p:tag name="KSO_WM_UNIT_USESOURCEFORMAT_APPLY" val="0"/>
</p:tagLst>
</file>

<file path=ppt/tags/tag35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1_3"/>
  <p:tag name="KSO_WM_UNIT_ID" val="diagram20231459_1*m_h_i*3_1_3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solid&quot;:{&quot;brightness&quot;:0,&quot;colorType&quot;:1,&quot;foreColorIndex&quot;:14,&quot;transparency&quot;:1},&quot;type&quot;:1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0.800000011920929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2,&quot;rgb&quot;:&quot;#40404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4"/>
  <p:tag name="KSO_WM_UNIT_FILL_FORE_SCHEMECOLOR_INDEX_BRIGHTNESS" val="0"/>
  <p:tag name="KSO_WM_UNIT_LINE_FORE_SCHEMECOLOR_INDEX" val="5"/>
  <p:tag name="KSO_WM_UNIT_USESOURCEFORMAT_APPLY" val="0"/>
</p:tagLst>
</file>

<file path=ppt/tags/tag35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1_4"/>
  <p:tag name="KSO_WM_UNIT_ID" val="diagram20231459_1*m_h_i*3_1_4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USESOURCEFORMAT_APPLY" val="0"/>
</p:tagLst>
</file>

<file path=ppt/tags/tag35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3_1_1"/>
  <p:tag name="KSO_WM_UNIT_ID" val="diagram20231459_1*m_h_f*3_1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您的项正文，文字是您思想的提炼，请尽量言简意赅的阐述观点"/>
  <p:tag name="KSO_WM_UNIT_USESOURCEFORMAT_APPLY" val="0"/>
</p:tagLst>
</file>

<file path=ppt/tags/tag35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3_1_1"/>
  <p:tag name="KSO_WM_UNIT_ID" val="diagram20231459_1*m_h_a*3_1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35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2_3"/>
  <p:tag name="KSO_WM_UNIT_ID" val="diagram20231459_1*m_h_i*3_2_3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USESOURCEFORMAT_APPLY" val="0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59_1*m_i*3_1"/>
  <p:tag name="KSO_WM_TEMPLATE_CATEGORY" val="diagram"/>
  <p:tag name="KSO_WM_TEMPLATE_INDEX" val="20231459"/>
  <p:tag name="KSO_WM_UNIT_LAYERLEVEL" val="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m1-1"/>
  <p:tag name="KSO_WM_UNIT_TYPE" val="m_i"/>
  <p:tag name="KSO_WM_UNIT_INDEX" val="3_1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5400000214576721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USESOURCEFORMAT_APPLY" val="0"/>
</p:tagLst>
</file>

<file path=ppt/tags/tag36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2_4"/>
  <p:tag name="KSO_WM_UNIT_ID" val="diagram20231459_1*m_h_i*3_2_4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solid&quot;:{&quot;brightness&quot;:0,&quot;colorType&quot;:1,&quot;foreColorIndex&quot;:14,&quot;transparency&quot;:1},&quot;type&quot;:1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0.800000011920929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2,&quot;rgb&quot;:&quot;#40404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4"/>
  <p:tag name="KSO_WM_UNIT_FILL_FORE_SCHEMECOLOR_INDEX_BRIGHTNESS" val="0"/>
  <p:tag name="KSO_WM_UNIT_LINE_FORE_SCHEMECOLOR_INDEX" val="5"/>
  <p:tag name="KSO_WM_UNIT_USESOURCEFORMAT_APPLY" val="0"/>
</p:tagLst>
</file>

<file path=ppt/tags/tag36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3_2_1"/>
  <p:tag name="KSO_WM_UNIT_ID" val="diagram20231459_1*m_h_f*3_2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您的项正文，文字是您思想的提炼，请尽量言简意赅的阐述观点"/>
  <p:tag name="KSO_WM_UNIT_USESOURCEFORMAT_APPLY" val="0"/>
</p:tagLst>
</file>

<file path=ppt/tags/tag3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3_2_1"/>
  <p:tag name="KSO_WM_UNIT_ID" val="diagram20231459_1*m_h_a*3_2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BEAUTIFY_FLAG" val="#wm#"/>
  <p:tag name="KSO_WM_DIAGRAM_MAX_ITEMCNT" val="6"/>
  <p:tag name="KSO_WM_DIAGRAM_MIN_ITEMCNT" val="2"/>
  <p:tag name="KSO_WM_DIAGRAM_VIRTUALLY_FRAME" val="{&quot;height&quot;:234.78558702363733,&quot;left&quot;:-124.55313759150468,&quot;top&quot;:331.796775181087,&quot;width&quot;:653.39368877260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364.xml><?xml version="1.0" encoding="utf-8"?>
<p:tagLst xmlns:p="http://schemas.openxmlformats.org/presentationml/2006/main">
  <p:tag name="KSO_WM_BEAUTIFY_FLAG" val="#wm#"/>
  <p:tag name="KSO_WM_TEMPLATE_CATEGORY" val="custom"/>
  <p:tag name="KSO_WM_TEMPLATE_INDEX" val="20231195"/>
  <p:tag name="KSO_WM_SLIDE_ID" val="custom20231195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0"/>
  <p:tag name="KSO_WM_SLIDE_INDEX" val="1"/>
  <p:tag name="KSO_WM_SLIDE_SIZE" val="959*513"/>
  <p:tag name="KSO_WM_SLIDE_POSITION" val="0*0"/>
  <p:tag name="KSO_WM_TAG_VERSION" val="3.0"/>
  <p:tag name="KSO_WM_SLIDE_LAYOUT" val="a_d_f"/>
  <p:tag name="KSO_WM_SLIDE_LAYOUT_CNT" val="1_2_1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055_1*d*1"/>
  <p:tag name="KSO_WM_TEMPLATE_CATEGORY" val="custom"/>
  <p:tag name="KSO_WM_TEMPLATE_INDEX" val="20233055"/>
  <p:tag name="KSO_WM_UNIT_LAYERLEVEL" val="1"/>
  <p:tag name="KSO_WM_TAG_VERSION" val="3.0"/>
  <p:tag name="KSO_WM_BEAUTIFY_FLAG" val="#wm#"/>
  <p:tag name="KSO_WM_UNIT_VALUE" val="1157*3384"/>
  <p:tag name="KSO_WM_UNIT_TYPE" val="d"/>
  <p:tag name="KSO_WM_UNIT_INDEX" val="1"/>
  <p:tag name="KSO_WM_UNIT_LINE_FORE_SCHEMECOLOR_INDEX" val="1"/>
  <p:tag name="KSO_WM_UNIT_LINE_FILL_TYPE" val="2"/>
  <p:tag name="KSO_WM_UNIT_USESOURCEFORMAT_APPLY" val="0"/>
</p:tagLst>
</file>

<file path=ppt/tags/tag3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_7*a*1"/>
  <p:tag name="KSO_WM_TEMPLATE_CATEGORY" val="custom"/>
  <p:tag name="KSO_WM_TEMPLATE_INDEX" val="20233055"/>
  <p:tag name="KSO_WM_UNIT_LAYERLEVEL" val="1"/>
  <p:tag name="KSO_WM_TAG_VERSION" val="3.0"/>
  <p:tag name="KSO_WM_BEAUTIFY_FLAG" val="#wm#"/>
  <p:tag name="KSO_WM_UNIT_PRESET_TEXT" val="单击此处添加标题"/>
  <p:tag name="KSO_WM_UNIT_TEXT_FILL_FORE_SCHEMECOLOR_INDEX" val="5"/>
  <p:tag name="KSO_WM_UNIT_TEXT_FILL_TYPE" val="1"/>
  <p:tag name="KSO_WM_UNIT_USESOURCEFORMAT_APPLY" val="0"/>
  <p:tag name="KSO_WM_UNIT_CONTENT_GROUP_TYPE" val="titlestyle"/>
</p:tagLst>
</file>

<file path=ppt/tags/tag36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981_1*l_h_f*1_1_1"/>
  <p:tag name="KSO_WM_TEMPLATE_CATEGORY" val="diagram"/>
  <p:tag name="KSO_WM_TEMPLATE_INDEX" val="20231981"/>
  <p:tag name="KSO_WM_UNIT_LAYERLEVEL" val="1_1_1"/>
  <p:tag name="KSO_WM_TAG_VERSION" val="3.0"/>
  <p:tag name="KSO_WM_BEAUTIFY_FLAG" val="#wm#"/>
  <p:tag name="KSO_WM_DIAGRAM_MAX_ITEMCNT" val="1"/>
  <p:tag name="KSO_WM_DIAGRAM_MIN_ITEMCNT" val="1"/>
  <p:tag name="KSO_WM_DIAGRAM_VIRTUALLY_FRAME" val="{&quot;height&quot;:115.14732360839844,&quot;left&quot;:1.0269291338582662,&quot;top&quot;:55.855275203674864,&quot;width&quot;:425.3496850393700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colorType&quot;:0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你的项正文，文字是您思想的提炼，请尽量言简意赅的阐述， 请尽量言简意赅。"/>
  <p:tag name="KSO_WM_UNIT_USESOURCEFORMAT_APPLY" val="0"/>
</p:tagLst>
</file>

<file path=ppt/tags/tag36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981_1*l_h_a*1_1_1"/>
  <p:tag name="KSO_WM_TEMPLATE_CATEGORY" val="diagram"/>
  <p:tag name="KSO_WM_TEMPLATE_INDEX" val="2023198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1"/>
  <p:tag name="KSO_WM_DIAGRAM_MIN_ITEMCNT" val="1"/>
  <p:tag name="KSO_WM_DIAGRAM_VIRTUALLY_FRAME" val="{&quot;height&quot;:115.14732360839844,&quot;left&quot;:1.0269291338582662,&quot;top&quot;:55.855275203674864,&quot;width&quot;:425.3496850393700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此处添加项标题"/>
  <p:tag name="KSO_WM_UNIT_TEXT_FILL_FORE_SCHEMECOLOR_INDEX" val="1"/>
  <p:tag name="KSO_WM_UNIT_TEXT_FILL_TYPE" val="1"/>
  <p:tag name="KSO_WM_UNIT_USESOURCEFORMAT_APPLY" val="0"/>
</p:tagLst>
</file>

<file path=ppt/tags/tag369.xml><?xml version="1.0" encoding="utf-8"?>
<p:tagLst xmlns:p="http://schemas.openxmlformats.org/presentationml/2006/main">
  <p:tag name="KSO_WM_SLIDE_ID" val="custom20233055_1"/>
  <p:tag name="KSO_WM_TEMPLATE_SUBCATEGORY" val="0"/>
  <p:tag name="KSO_WM_TEMPLATE_MASTER_TYPE" val="0"/>
  <p:tag name="KSO_WM_TEMPLATE_COLOR_TYPE" val="0"/>
  <p:tag name="KSO_WM_SLIDE_ITEM_CNT" val="1"/>
  <p:tag name="KSO_WM_SLIDE_INDEX" val="1"/>
  <p:tag name="KSO_WM_TAG_VERSION" val="3.0"/>
  <p:tag name="KSO_WM_BEAUTIFY_FLAG" val="#wm#"/>
  <p:tag name="KSO_WM_TEMPLATE_CATEGORY" val="custom"/>
  <p:tag name="KSO_WM_TEMPLATE_INDEX" val="20230897"/>
  <p:tag name="KSO_WM_SLIDE_TYPE" val="text"/>
  <p:tag name="KSO_WM_SLIDE_SUBTYPE" val="picTxt"/>
  <p:tag name="KSO_WM_SLIDE_SIZE" val="425.25*74.274"/>
  <p:tag name="KSO_WM_SLIDE_POSITION" val="62.5769*411.34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SLIDE_THEME_ID" val="3302748"/>
  <p:tag name="KSO_WM_SLIDE_THEME_NAME" val="绿色简约风主题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9_7*e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PART-03"/>
</p:tagLst>
</file>

<file path=ppt/tags/tag37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7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372.xml><?xml version="1.0" encoding="utf-8"?>
<p:tagLst xmlns:p="http://schemas.openxmlformats.org/presentationml/2006/main">
  <p:tag name="KSO_WM_SLIDE_ID" val="custom2023025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5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137.35&quot;,&quot;top&quot;:&quot;152.65&quot;,&quot;width&quot;:&quot;731.15&quot;,&quot;height&quot;:&quot;223.6&quot;}"/>
  <p:tag name="KSO_WM_SLIDE_THEME_ID" val="3302748"/>
  <p:tag name="KSO_WM_SLIDE_THEME_NAME" val="绿色简约风主题"/>
</p:tagLst>
</file>

<file path=ppt/tags/tag3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1754_1*i*1"/>
  <p:tag name="KSO_WM_TEMPLATE_CATEGORY" val="custom"/>
  <p:tag name="KSO_WM_TEMPLATE_INDEX" val="20231754"/>
  <p:tag name="KSO_WM_UNIT_LAYERLEVEL" val="1"/>
  <p:tag name="KSO_WM_TAG_VERSION" val="3.0"/>
  <p:tag name="KSO_WM_BEAUTIFY_FLAG" val="#wm#"/>
  <p:tag name="KSO_WM_UNIT_TEXT_FILL_FORE_SCHEMECOLOR_INDEX" val="2"/>
  <p:tag name="KSO_WM_UNIT_TEXT_FILL_TYPE" val="1"/>
  <p:tag name="KSO_WM_UNIT_USESOURCEFORMAT_APPLY" val="0"/>
  <p:tag name="KSO_WM_UNIT_FILL_FORE_SCHEMECOLOR_INDEX" val="13"/>
  <p:tag name="KSO_WM_UNIT_FILL_TYPE" val="1"/>
</p:tagLst>
</file>

<file path=ppt/tags/tag374.xml><?xml version="1.0" encoding="utf-8"?>
<p:tagLst xmlns:p="http://schemas.openxmlformats.org/presentationml/2006/main">
  <p:tag name="KSO_WM_UNIT_VALUE" val="1904*178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1754_1*d*1"/>
  <p:tag name="KSO_WM_TEMPLATE_CATEGORY" val="custom"/>
  <p:tag name="KSO_WM_TEMPLATE_INDEX" val="20231754"/>
  <p:tag name="KSO_WM_UNIT_LAYERLEVEL" val="1"/>
  <p:tag name="KSO_WM_TAG_VERSION" val="3.0"/>
  <p:tag name="KSO_WM_BEAUTIFY_FLAG" val="#wm#"/>
  <p:tag name="KSO_WM_UNIT_USESOURCEFORMAT_APPLY" val="0"/>
  <p:tag name="KSO_WM_UNIT_LINE_FORE_SCHEMECOLOR_INDEX" val="1"/>
  <p:tag name="KSO_WM_UNIT_LINE_FILL_TYPE" val="2"/>
</p:tagLst>
</file>

<file path=ppt/tags/tag3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10"/>
  <p:tag name="KSO_WM_UNIT_TEXT_FILL_FORE_SCHEMECOLOR_INDEX" val="13"/>
  <p:tag name="KSO_WM_UNIT_TEXT_FILL_TYPE" val="1"/>
  <p:tag name="KSO_WM_UNIT_USESOURCEFORMAT_APPLY" val="0"/>
  <p:tag name="KSO_WM_TEMPLATE_INDEX" val="20231754"/>
  <p:tag name="KSO_WM_UNIT_ID" val="_7*a*1"/>
  <p:tag name="KSO_WM_UNIT_PRESET_TEXT" val="单击此处添加标题"/>
  <p:tag name="KSO_WM_UNIT_CONTENT_GROUP_TYPE" val="titlestyle"/>
</p:tagLst>
</file>

<file path=ppt/tags/tag37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231747_1*l_i*1_1"/>
  <p:tag name="KSO_WM_TEMPLATE_CATEGORY" val="diagram"/>
  <p:tag name="KSO_WM_TEMPLATE_INDEX" val="20231747"/>
  <p:tag name="KSO_WM_UNIT_LAYERLEVEL" val="1_1"/>
  <p:tag name="KSO_WM_TAG_VERSION" val="3.0"/>
  <p:tag name="KSO_WM_DIAGRAM_VERSION" val="3"/>
  <p:tag name="KSO_WM_DIAGRAM_COLOR_TRICK" val="1"/>
  <p:tag name="KSO_WM_DIAGRAM_COLOR_TEXT_CAN_REMOVE" val="n"/>
  <p:tag name="KSO_WM_DIAGRAM_MAX_ITEMCNT" val="2"/>
  <p:tag name="KSO_WM_DIAGRAM_MIN_ITEMCNT" val="1"/>
  <p:tag name="KSO_WM_DIAGRAM_VIRTUALLY_FRAME" val="{&quot;height&quot;:186.64999389648438,&quot;width&quot;:637.7952880859375}"/>
  <p:tag name="KSO_WM_DIAGRAM_COLOR_MATCH_VALUE" val="{&quot;shape&quot;:{&quot;fill&quot;:{&quot;solid&quot;:{&quot;brightness&quot;:0,&quot;colorType&quot;:1,&quot;foreColorIndex&quot;:5,&quot;transparency&quot;:0.1700000017881393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0"/>
</p:tagLst>
</file>

<file path=ppt/tags/tag37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747_1*l_h_f*1_1_1"/>
  <p:tag name="KSO_WM_TEMPLATE_CATEGORY" val="diagram"/>
  <p:tag name="KSO_WM_TEMPLATE_INDEX" val="2023174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2"/>
  <p:tag name="KSO_WM_DIAGRAM_MIN_ITEMCNT" val="1"/>
  <p:tag name="KSO_WM_DIAGRAM_VIRTUALLY_FRAME" val="{&quot;height&quot;:186.64999389648438,&quot;width&quot;:637.7952880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你的项正文，文字是您思想的提炼，请尽量言简意赅的阐述观点。单击此处输入你的项正文，文字是您思想的提炼，请尽量言简意赅的阐述观点。单击此处输入你的项正文，文字是您思想的提炼，请尽量言简意赅的阐述观点。"/>
  <p:tag name="KSO_WM_UNIT_USESOURCEFORMAT_APPLY" val="0"/>
</p:tagLst>
</file>

<file path=ppt/tags/tag37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747_1*l_h_a*1_1_1"/>
  <p:tag name="KSO_WM_TEMPLATE_CATEGORY" val="diagram"/>
  <p:tag name="KSO_WM_TEMPLATE_INDEX" val="2023174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2"/>
  <p:tag name="KSO_WM_DIAGRAM_MIN_ITEMCNT" val="1"/>
  <p:tag name="KSO_WM_DIAGRAM_VIRTUALLY_FRAME" val="{&quot;height&quot;:186.64999389648438,&quot;width&quot;:637.7952880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项标题"/>
  <p:tag name="KSO_WM_UNIT_USESOURCEFORMAT_APPLY" val="0"/>
</p:tagLst>
</file>

<file path=ppt/tags/tag379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637.795*186.65"/>
  <p:tag name="KSO_WM_SLIDE_POSITION" val="253.93*292.82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897"/>
  <p:tag name="KSO_WM_TEMPLATE_SUBCATEGORY" val="0"/>
  <p:tag name="KSO_WM_SLIDE_INDEX" val="1"/>
  <p:tag name="KSO_WM_TAG_VERSION" val="3.0"/>
  <p:tag name="KSO_WM_SLIDE_ID" val="custom20231754_1"/>
  <p:tag name="KSO_WM_SLIDE_ITEM_CNT" val="1"/>
  <p:tag name="KSO_WM_SLIDE_THEME_ID" val="3302748"/>
  <p:tag name="KSO_WM_SLIDE_THEME_NAME" val="绿色简约风主题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VALUE" val="1904*2391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337_1*d*1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1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337_1*i*1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337_1*a*1"/>
  <p:tag name="KSO_WM_TEMPLATE_CATEGORY" val="custom"/>
  <p:tag name="KSO_WM_TEMPLATE_INDEX" val="20231337"/>
  <p:tag name="KSO_WM_UNIT_LAYERLEVEL" val="1"/>
  <p:tag name="KSO_WM_TAG_VERSION" val="3.0"/>
  <p:tag name="KSO_WM_BEAUTIFY_FLAG" val="#wm#"/>
  <p:tag name="KSO_WM_UNIT_PRESET_TEXT" val="单击添加标题"/>
</p:tagLst>
</file>

<file path=ppt/tags/tag383.xml><?xml version="1.0" encoding="utf-8"?>
<p:tagLst xmlns:p="http://schemas.openxmlformats.org/presentationml/2006/main">
  <p:tag name="KSO_WM_UNIT_FILL_FORE_SCHEMECOLOR_INDEX_BRIGHTNESS" val="-0.25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337_1*i*2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337_1*i*3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5.xml><?xml version="1.0" encoding="utf-8"?>
<p:tagLst xmlns:p="http://schemas.openxmlformats.org/presentationml/2006/main">
  <p:tag name="KSO_WM_UNIT_LINE_FORE_SCHEMECOLOR_INDEX_BRIGHTNESS" val="0"/>
  <p:tag name="KSO_WM_UNIT_LINE_FORE_SCHEMECOLOR_INDEX" val="5"/>
  <p:tag name="KSO_WM_UNIT_LINE_FILL_TYPE" val="2"/>
  <p:tag name="KSO_WM_UNIT_VALUE" val="569*954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2"/>
  <p:tag name="KSO_WM_UNIT_ID" val="custom20231337_1*d*2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337_1*f*1"/>
  <p:tag name="KSO_WM_TEMPLATE_CATEGORY" val="custom"/>
  <p:tag name="KSO_WM_TEMPLATE_INDEX" val="20231337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添加文本具体内容，简明扼要地阐述您的观点"/>
</p:tagLst>
</file>

<file path=ppt/tags/tag38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custom20231337_1*f*2"/>
  <p:tag name="KSO_WM_TEMPLATE_CATEGORY" val="custom"/>
  <p:tag name="KSO_WM_TEMPLATE_INDEX" val="20231337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添加文本具体内容，请扼要阐述您的观点"/>
</p:tagLst>
</file>

<file path=ppt/tags/tag388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1337_1*i*4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9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1337_1*i*5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1337_1*i*6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91.xml><?xml version="1.0" encoding="utf-8"?>
<p:tagLst xmlns:p="http://schemas.openxmlformats.org/presentationml/2006/main"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custom20231337_1*i*7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92.xml><?xml version="1.0" encoding="utf-8"?>
<p:tagLst xmlns:p="http://schemas.openxmlformats.org/presentationml/2006/main"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custom20231337_1*i*8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93.xml><?xml version="1.0" encoding="utf-8"?>
<p:tagLst xmlns:p="http://schemas.openxmlformats.org/presentationml/2006/main">
  <p:tag name="KSO_WM_UNIT_FILL_FORE_SCHEMECOLOR_INDEX_BRIGHTNESS" val="0.4"/>
  <p:tag name="KSO_WM_UNIT_FILL_FORE_SCHEMECOLOR_INDEX" val="8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custom20231337_1*i*9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9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custom20231337_1*i*10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95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custom20231337_1*i*11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96.xml><?xml version="1.0" encoding="utf-8"?>
<p:tagLst xmlns:p="http://schemas.openxmlformats.org/presentationml/2006/main">
  <p:tag name="KSO_WM_UNIT_FILL_FORE_SCHEMECOLOR_INDEX_BRIGHTNESS" val="-0.25"/>
  <p:tag name="KSO_WM_UNIT_FILL_FORE_SCHEMECOLOR_INDEX" val="6"/>
  <p:tag name="KSO_WM_UNIT_FILL_TYPE" val="1"/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custom20231337_1*i*12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97.xml><?xml version="1.0" encoding="utf-8"?>
<p:tagLst xmlns:p="http://schemas.openxmlformats.org/presentationml/2006/main">
  <p:tag name="KSO_WM_UNIT_FILL_FORE_SCHEMECOLOR_INDEX_BRIGHTNESS" val="-0.25"/>
  <p:tag name="KSO_WM_UNIT_FILL_FORE_SCHEMECOLOR_INDEX" val="6"/>
  <p:tag name="KSO_WM_UNIT_FILL_TYPE" val="1"/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custom20231337_1*i*13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9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337_1*i*3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99.xml><?xml version="1.0" encoding="utf-8"?>
<p:tagLst xmlns:p="http://schemas.openxmlformats.org/presentationml/2006/main">
  <p:tag name="KSO_WM_SLIDE_ID" val="custom20231337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337"/>
  <p:tag name="KSO_WM_SLIDE_TYPE" val="text"/>
  <p:tag name="KSO_WM_SLIDE_SUBTYPE" val="picTxt"/>
  <p:tag name="KSO_WM_SLIDE_SIZE" val="959*540"/>
  <p:tag name="KSO_WM_SLIDE_POSITION" val="0*0"/>
  <p:tag name="KSO_WM_SLIDE_LAYOUT" val="a_d_f"/>
  <p:tag name="KSO_WM_SLIDE_LAYOUT_CNT" val="1_2_2"/>
  <p:tag name="KSO_WM_SPECIAL_SOURCE" val="bdnull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9_7*e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PART-04"/>
</p:tagLst>
</file>

<file path=ppt/tags/tag40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7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402.xml><?xml version="1.0" encoding="utf-8"?>
<p:tagLst xmlns:p="http://schemas.openxmlformats.org/presentationml/2006/main">
  <p:tag name="KSO_WM_SLIDE_ID" val="custom2023025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5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137.35&quot;,&quot;top&quot;:&quot;152.65&quot;,&quot;width&quot;:&quot;731.15&quot;,&quot;height&quot;:&quot;223.6&quot;}"/>
  <p:tag name="KSO_WM_SLIDE_THEME_ID" val="3302748"/>
  <p:tag name="KSO_WM_SLIDE_THEME_NAME" val="绿色简约风主题"/>
</p:tagLst>
</file>

<file path=ppt/tags/tag403.xml><?xml version="1.0" encoding="utf-8"?>
<p:tagLst xmlns:p="http://schemas.openxmlformats.org/presentationml/2006/main">
  <p:tag name="KSO_WM_UNIT_VALUE" val="1904*25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2412_1*d*1"/>
  <p:tag name="KSO_WM_TEMPLATE_CATEGORY" val="custom"/>
  <p:tag name="KSO_WM_TEMPLATE_INDEX" val="20232412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0"/>
</p:tagLst>
</file>

<file path=ppt/tags/tag4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10"/>
  <p:tag name="KSO_WM_TEMPLATE_INDEX" val="20232412"/>
  <p:tag name="KSO_WM_UNIT_ID" val="_7*a*1"/>
  <p:tag name="KSO_WM_UNIT_TEXT_FILL_FORE_SCHEMECOLOR_INDEX" val="13"/>
  <p:tag name="KSO_WM_UNIT_TEXT_FILL_TYPE" val="1"/>
  <p:tag name="KSO_WM_UNIT_USESOURCEFORMAT_APPLY" val="0"/>
  <p:tag name="KSO_WM_UNIT_PRESET_TEXT" val="单击此处添加标题"/>
  <p:tag name="KSO_WM_UNIT_CONTENT_GROUP_TYPE" val="titlestyle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2412_1*i*2"/>
  <p:tag name="KSO_WM_TEMPLATE_CATEGORY" val="custom"/>
  <p:tag name="KSO_WM_TEMPLATE_INDEX" val="20232412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3"/>
  <p:tag name="KSO_WM_UNIT_ID" val="custom20232412_1*i*3"/>
  <p:tag name="KSO_WM_TEMPLATE_CATEGORY" val="custom"/>
  <p:tag name="KSO_WM_TEMPLATE_INDEX" val="20232412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4"/>
  <p:tag name="KSO_WM_UNIT_ID" val="custom20232412_1*i*4"/>
  <p:tag name="KSO_WM_TEMPLATE_CATEGORY" val="custom"/>
  <p:tag name="KSO_WM_TEMPLATE_INDEX" val="20232412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40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2412_1*i*1"/>
  <p:tag name="KSO_WM_TEMPLATE_CATEGORY" val="custom"/>
  <p:tag name="KSO_WM_TEMPLATE_INDEX" val="20232412"/>
  <p:tag name="KSO_WM_UNIT_LAYERLEVEL" val="1"/>
  <p:tag name="KSO_WM_TAG_VERSION" val="3.0"/>
  <p:tag name="KSO_WM_UNIT_LINE_FORE_SCHEMECOLOR_INDEX" val="5"/>
  <p:tag name="KSO_WM_UNIT_LINE_FILL_TYPE" val="2"/>
  <p:tag name="KSO_WM_UNIT_USESOURCEFORMAT_APPLY" val="0"/>
</p:tagLst>
</file>

<file path=ppt/tags/tag40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968_1*l_h_f*1_1_1"/>
  <p:tag name="KSO_WM_TEMPLATE_CATEGORY" val="diagram"/>
  <p:tag name="KSO_WM_TEMPLATE_INDEX" val="2023196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2"/>
  <p:tag name="KSO_WM_DIAGRAM_MIN_ITEMCNT" val="1"/>
  <p:tag name="KSO_WM_DIAGRAM_VIRTUALLY_FRAME" val="{&quot;height&quot;:174.0048065185547,&quot;left&quot;:55.29661417322834,&quot;top&quot;:306.31976209505336,&quot;width&quot;:348.6864566929133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"/>
  <p:tag name="KSO_WM_UNIT_USESOURCEFORMAT_APPLY" val="0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1968_1*l_h_a*1_1_1"/>
  <p:tag name="KSO_WM_TEMPLATE_CATEGORY" val="diagram"/>
  <p:tag name="KSO_WM_TEMPLATE_INDEX" val="20231968"/>
  <p:tag name="KSO_WM_UNIT_LAYERLEVEL" val="1_1_1"/>
  <p:tag name="KSO_WM_TAG_VERSION" val="3.0"/>
  <p:tag name="KSO_WM_BEAUTIFY_FLAG" val="#wm#"/>
  <p:tag name="KSO_WM_DIAGRAM_MAX_ITEMCNT" val="2"/>
  <p:tag name="KSO_WM_DIAGRAM_MIN_ITEMCNT" val="1"/>
  <p:tag name="KSO_WM_DIAGRAM_VIRTUALLY_FRAME" val="{&quot;height&quot;:174.0048065185547,&quot;left&quot;:55.29661417322834,&quot;top&quot;:306.31976209505336,&quot;width&quot;:348.6864566929133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此处输入项标题"/>
  <p:tag name="KSO_WM_UNIT_USESOURCEFORMAT_APPLY" val="0"/>
</p:tagLst>
</file>

<file path=ppt/tags/tag41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48.661*139.15"/>
  <p:tag name="KSO_WM_SLIDE_POSITION" val="55.2966*341.14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897"/>
  <p:tag name="KSO_WM_TEMPLATE_SUBCATEGORY" val="0"/>
  <p:tag name="KSO_WM_SLIDE_INDEX" val="1"/>
  <p:tag name="KSO_WM_TAG_VERSION" val="3.0"/>
  <p:tag name="KSO_WM_SLIDE_ID" val="custom20232412_1"/>
  <p:tag name="KSO_WM_SLIDE_ITEM_CNT" val="2"/>
  <p:tag name="KSO_WM_SLIDE_THEME_ID" val="3302748"/>
  <p:tag name="KSO_WM_SLIDE_THEME_NAME" val="绿色简约风主题"/>
</p:tagLst>
</file>

<file path=ppt/tags/tag41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1932"/>
  <p:tag name="KSO_WM_UNIT_ID" val="_7*a*1"/>
  <p:tag name="KSO_WM_UNIT_PRESET_TEXT" val="单击此处添加标题"/>
  <p:tag name="KSO_WM_UNIT_TEXT_FILL_FORE_SCHEMECOLOR_INDEX" val="5"/>
  <p:tag name="KSO_WM_UNIT_TEXT_FILL_TYPE" val="1"/>
  <p:tag name="KSO_WM_UNIT_USESOURCEFORMAT_APPLY" val="0"/>
  <p:tag name="KSO_WM_UNIT_CONTENT_GROUP_TYPE" val="titlestyle"/>
</p:tagLst>
</file>

<file path=ppt/tags/tag413.xml><?xml version="1.0" encoding="utf-8"?>
<p:tagLst xmlns:p="http://schemas.openxmlformats.org/presentationml/2006/main">
  <p:tag name="KSO_WM_UNIT_VALUE" val="1281*308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1932_1*d*1"/>
  <p:tag name="KSO_WM_TEMPLATE_CATEGORY" val="custom"/>
  <p:tag name="KSO_WM_TEMPLATE_INDEX" val="20231932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414.xml><?xml version="1.0" encoding="utf-8"?>
<p:tagLst xmlns:p="http://schemas.openxmlformats.org/presentationml/2006/main">
  <p:tag name="KSO_WM_BEAUTIFY_FLAG" val="#wm#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880_1*l_h_i*1_1_1"/>
  <p:tag name="KSO_WM_TEMPLATE_CATEGORY" val="diagram"/>
  <p:tag name="KSO_WM_TEMPLATE_INDEX" val="20231880"/>
  <p:tag name="KSO_WM_UNIT_LAYERLEVEL" val="1_1_1"/>
  <p:tag name="KSO_WM_TAG_VERSION" val="3.0"/>
  <p:tag name="KSO_WM_DIAGRAM_MAX_ITEMCNT" val="1"/>
  <p:tag name="KSO_WM_DIAGRAM_MIN_ITEMCNT" val="1"/>
  <p:tag name="KSO_WM_DIAGRAM_VIRTUALLY_FRAME" val="{&quot;height&quot;:151,&quot;left&quot;:57.19228346456693,&quot;top&quot;:332.6345669291339,&quot;width&quot;:404.9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0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1_2"/>
  <p:tag name="KSO_WM_UNIT_ID" val="diagram20231880_1*l_h_i*1_1_2"/>
  <p:tag name="KSO_WM_TEMPLATE_CATEGORY" val="diagram"/>
  <p:tag name="KSO_WM_TEMPLATE_INDEX" val="20231880"/>
  <p:tag name="KSO_WM_UNIT_LAYERLEVEL" val="1_1_1"/>
  <p:tag name="KSO_WM_TAG_VERSION" val="3.0"/>
  <p:tag name="KSO_WM_BEAUTIFY_FLAG" val="#wm#"/>
  <p:tag name="KSO_WM_UNIT_COLOR_SCHEME_SHAPE_ID" val="9"/>
  <p:tag name="KSO_WM_UNIT_COLOR_SCHEME_PARENT_PAGE" val="0_1"/>
  <p:tag name="KSO_WM_UNIT_DECOLORIZATION" val="1"/>
  <p:tag name="KSO_WM_DIAGRAM_VERSION" val="3"/>
  <p:tag name="KSO_WM_DIAGRAM_COLOR_TRICK" val="1"/>
  <p:tag name="KSO_WM_DIAGRAM_COLOR_TEXT_CAN_REMOVE" val="n"/>
  <p:tag name="KSO_WM_DIAGRAM_GROUP_CODE" val="l1-1"/>
  <p:tag name="KSO_WM_DIAGRAM_MAX_ITEMCNT" val="1"/>
  <p:tag name="KSO_WM_DIAGRAM_MIN_ITEMCNT" val="1"/>
  <p:tag name="KSO_WM_DIAGRAM_VIRTUALLY_FRAME" val="{&quot;height&quot;:151,&quot;left&quot;:57.19228346456693,&quot;top&quot;:332.6345669291339,&quot;width&quot;:404.9}"/>
  <p:tag name="KSO_WM_DIAGRAM_COLOR_MATCH_VALUE" val="{&quot;shape&quot;:{&quot;fill&quot;:{&quot;solid&quot;:{&quot;brightness&quot;:0,&quot;colorType&quot;:1,&quot;foreColorIndex&quot;:14,&quot;transparency&quot;:0.89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4"/>
  <p:tag name="KSO_WM_UNIT_FILL_FORE_SCHEMECOLOR_INDEX_BRIGHTNESS" val="0"/>
  <p:tag name="KSO_WM_UNIT_USESOURCEFORMAT_APPLY" val="0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1_3"/>
  <p:tag name="KSO_WM_UNIT_ID" val="diagram20231880_1*l_h_i*1_1_3"/>
  <p:tag name="KSO_WM_TEMPLATE_CATEGORY" val="diagram"/>
  <p:tag name="KSO_WM_TEMPLATE_INDEX" val="20231880"/>
  <p:tag name="KSO_WM_UNIT_LAYERLEVEL" val="1_1_1"/>
  <p:tag name="KSO_WM_TAG_VERSION" val="3.0"/>
  <p:tag name="KSO_WM_BEAUTIFY_FLAG" val="#wm#"/>
  <p:tag name="KSO_WM_UNIT_COLOR_SCHEME_SHAPE_ID" val="10"/>
  <p:tag name="KSO_WM_UNIT_COLOR_SCHEME_PARENT_PAGE" val="0_1"/>
  <p:tag name="KSO_WM_UNIT_DECOLORIZATION" val="1"/>
  <p:tag name="KSO_WM_DIAGRAM_VERSION" val="3"/>
  <p:tag name="KSO_WM_DIAGRAM_COLOR_TRICK" val="1"/>
  <p:tag name="KSO_WM_DIAGRAM_COLOR_TEXT_CAN_REMOVE" val="n"/>
  <p:tag name="KSO_WM_DIAGRAM_GROUP_CODE" val="l1-1"/>
  <p:tag name="KSO_WM_DIAGRAM_MAX_ITEMCNT" val="1"/>
  <p:tag name="KSO_WM_DIAGRAM_MIN_ITEMCNT" val="1"/>
  <p:tag name="KSO_WM_DIAGRAM_VIRTUALLY_FRAME" val="{&quot;height&quot;:151,&quot;left&quot;:57.19228346456693,&quot;top&quot;:332.6345669291339,&quot;width&quot;:404.9}"/>
  <p:tag name="KSO_WM_DIAGRAM_COLOR_MATCH_VALUE" val="{&quot;shape&quot;:{&quot;fill&quot;:{&quot;solid&quot;:{&quot;brightness&quot;:0,&quot;colorType&quot;:1,&quot;foreColorIndex&quot;:14,&quot;transparency&quot;:0.899999976158142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4"/>
  <p:tag name="KSO_WM_UNIT_FILL_FORE_SCHEMECOLOR_INDEX_BRIGHTNESS" val="0"/>
  <p:tag name="KSO_WM_UNIT_USESOURCEFORMAT_APPLY" val="0"/>
</p:tagLst>
</file>

<file path=ppt/tags/tag41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880_1*l_h_f*1_1_1"/>
  <p:tag name="KSO_WM_TEMPLATE_CATEGORY" val="diagram"/>
  <p:tag name="KSO_WM_TEMPLATE_INDEX" val="2023188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1"/>
  <p:tag name="KSO_WM_DIAGRAM_MIN_ITEMCNT" val="1"/>
  <p:tag name="KSO_WM_DIAGRAM_VIRTUALLY_FRAME" val="{&quot;height&quot;:151,&quot;left&quot;:57.19228346456693,&quot;top&quot;:332.6345669291339,&quot;width&quot;:404.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你的项正文，文字是您思想的提炼，请尽量言简意赅的阐述观点。"/>
  <p:tag name="KSO_WM_UNIT_USESOURCEFORMAT_APPLY" val="0"/>
</p:tagLst>
</file>

<file path=ppt/tags/tag4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880_1*l_h_a*1_1_1"/>
  <p:tag name="KSO_WM_TEMPLATE_CATEGORY" val="diagram"/>
  <p:tag name="KSO_WM_TEMPLATE_INDEX" val="2023188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1"/>
  <p:tag name="KSO_WM_DIAGRAM_MIN_ITEMCNT" val="1"/>
  <p:tag name="KSO_WM_DIAGRAM_VIRTUALLY_FRAME" val="{&quot;height&quot;:151,&quot;left&quot;:57.19228346456693,&quot;top&quot;:332.6345669291339,&quot;width&quot;:404.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项标题"/>
  <p:tag name="KSO_WM_UNIT_USESOURCEFORMAT_APPLY" val="0"/>
</p:tagLst>
</file>

<file path=ppt/tags/tag419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404.9*151"/>
  <p:tag name="KSO_WM_SLIDE_POSITION" val="57.1923*332.63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897"/>
  <p:tag name="KSO_WM_TEMPLATE_SUBCATEGORY" val="0"/>
  <p:tag name="KSO_WM_SLIDE_INDEX" val="1"/>
  <p:tag name="KSO_WM_TAG_VERSION" val="3.0"/>
  <p:tag name="KSO_WM_SLIDE_ID" val="custom20231932_1"/>
  <p:tag name="KSO_WM_SLIDE_ITEM_CNT" val="1"/>
  <p:tag name="KSO_WM_SLIDE_THEME_ID" val="3302748"/>
  <p:tag name="KSO_WM_SLIDE_THEME_NAME" val="绿色简约风主题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VALUE" val="973*1727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29733_1*d*1"/>
  <p:tag name="KSO_WM_TEMPLATE_CATEGORY" val="diagram"/>
  <p:tag name="KSO_WM_TEMPLATE_INDEX" val="2022973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4d9377a4f890414caff225789e7d518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1059674dc1914c19b599b9226307c828"/>
  <p:tag name="KSO_WM_UNIT_PLACING_PICTURE" val="1059674dc1914c19b599b9226307c828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39b0f7f0c9383becde7b21b"/>
  <p:tag name="KSO_WM_TEMPLATE_ASSEMBLE_GROUPID" val="639b0f7f0c9383becde7b21b"/>
  <p:tag name="KSO_WM_UNIT_PLACING_PICTURE_USER_VIEWPORT" val="{&quot;height&quot;:3450.0220472440947,&quot;width&quot;:5202.148031496063}"/>
  <p:tag name="KSO_WM_UNIT_PLACING_PICTURE_INFO" val="{&quot;code&quot;:&quot;A[1]&quot;,&quot;full_picture&quot;:true,&quot;last_full_picture&quot;:&quot;A[1]&quot;,&quot;margin&quot;:{&quot;left&quot;:114.72958128020832,&quot;right&quot;:115.16602264487688},&quot;scheme&quot;:&quot;2-0&quot;,&quot;spacing&quot;:5}"/>
  <p:tag name="KSO_WM_UNIT_PLACING_PICTURE_USER_VIEWPORT_SMARTMENU" val="{&quot;height&quot;:3450.022670200893,&quot;width&quot;:5202.147735951421}"/>
  <p:tag name="KSO_WM_UNIT_PLACING_PICTURE_USER_RELATIVERECTANGLE_SMARTMENU" val="{&quot;bottom&quot;:0,&quot;left&quot;:0,&quot;right&quot;:0,&quot;top&quot;:0}"/>
</p:tagLst>
</file>

<file path=ppt/tags/tag4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29733_1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29733"/>
  <p:tag name="KSO_WM_UNIT_VALUE" val="425"/>
  <p:tag name="KSO_WM_TEMPLATE_ASSEMBLE_XID" val="639b0f7f0c9383becde7b21b"/>
  <p:tag name="KSO_WM_TEMPLATE_ASSEMBLE_GROUPID" val="639b0f7f0c9383becde7b21b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29733_1*i*2"/>
  <p:tag name="KSO_WM_TEMPLATE_CATEGORY" val="diagram"/>
  <p:tag name="KSO_WM_TEMPLATE_INDEX" val="20229733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3370971afbb94bb8ab187cd14b4e8a00"/>
  <p:tag name="KSO_WM_UNIT_DECORATE_INFO" val="{&quot;ReferentInfo&quot;:{&quot;Id&quot;:&quot;slide&quot;,&quot;X&quot;:{&quot;Pos&quot;:1},&quot;Y&quot;:{&quot;Pos&quot;:1}},&quot;DecorateInfoX&quot;:{&quot;Pos&quot;:1,&quot;IsAbs&quot;:false},&quot;DecorateInfoY&quot;:{&quot;Pos&quot;:1,&quot;IsAbs&quot;:false},&quot;DecorateInfoW&quot;:{&quot;IsAbs&quot;:false},&quot;DecorateInfoH&quot;:{&quot;IsAbs&quot;:false},&quot;whChangeMode&quot;:0}"/>
  <p:tag name="KSO_WM_CHIP_GROUPID" val="5fab54f0341d2fac3cfce989"/>
  <p:tag name="KSO_WM_CHIP_XID" val="5facaf2f998712faa657a542"/>
  <p:tag name="KSO_WM_UNIT_LINE_FORE_SCHEMECOLOR_INDEX_BRIGHTNESS" val="0"/>
  <p:tag name="KSO_WM_UNIT_LINE_FORE_SCHEMECOLOR_INDEX" val="5"/>
  <p:tag name="KSO_WM_UNIT_LINE_FILL_TYPE" val="2"/>
  <p:tag name="KSO_WM_TEMPLATE_ASSEMBLE_XID" val="639b0f7f0c9383becde7b21b"/>
  <p:tag name="KSO_WM_TEMPLATE_ASSEMBLE_GROUPID" val="639b0f7f0c9383becde7b21b"/>
</p:tagLst>
</file>

<file path=ppt/tags/tag42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9733_1*a*1"/>
  <p:tag name="KSO_WM_TEMPLATE_CATEGORY" val="diagram"/>
  <p:tag name="KSO_WM_TEMPLATE_INDEX" val="20229733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d6d9199b6e849bc9ed2cb6a0b190f5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093b40d80fcb4a87ba7c5d80cc6bc79a"/>
  <p:tag name="KSO_WM_UNIT_TEXT_FILL_FORE_SCHEMECOLOR_INDEX_BRIGHTNESS" val="0"/>
  <p:tag name="KSO_WM_UNIT_TEXT_FILL_FORE_SCHEMECOLOR_INDEX" val="13"/>
  <p:tag name="KSO_WM_UNIT_TEXT_FILL_TYPE" val="1"/>
  <p:tag name="KSO_WM_TEMPLATE_ASSEMBLE_XID" val="639b0f7f0c9383becde7b21b"/>
  <p:tag name="KSO_WM_TEMPLATE_ASSEMBLE_GROUPID" val="639b0f7f0c9383becde7b21b"/>
</p:tagLst>
</file>

<file path=ppt/tags/tag424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29733_1*f*1"/>
  <p:tag name="KSO_WM_TEMPLATE_CATEGORY" val="diagram"/>
  <p:tag name="KSO_WM_TEMPLATE_INDEX" val="20229733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33"/>
  <p:tag name="KSO_WM_UNIT_SHOW_EDIT_AREA_INDICATION" val="1"/>
  <p:tag name="KSO_WM_CHIP_GROUPID" val="5e6b05596848fb12bee65ac8"/>
  <p:tag name="KSO_WM_CHIP_XID" val="5e6b05596848fb12bee65aca"/>
  <p:tag name="KSO_WM_UNIT_DEC_AREA_ID" val="b75a0520b09346b080bd2761da474b4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552ac970fc4242a09e6c5fcde8de867b"/>
  <p:tag name="KSO_WM_UNIT_TEXT_FILL_FORE_SCHEMECOLOR_INDEX_BRIGHTNESS" val="0.25"/>
  <p:tag name="KSO_WM_UNIT_TEXT_FILL_FORE_SCHEMECOLOR_INDEX" val="13"/>
  <p:tag name="KSO_WM_UNIT_TEXT_FILL_TYPE" val="1"/>
  <p:tag name="KSO_WM_TEMPLATE_ASSEMBLE_XID" val="639b0f7f0c9383becde7b21b"/>
  <p:tag name="KSO_WM_TEMPLATE_ASSEMBLE_GROUPID" val="639b0f7f0c9383becde7b21b"/>
</p:tagLst>
</file>

<file path=ppt/tags/tag425.xml><?xml version="1.0" encoding="utf-8"?>
<p:tagLst xmlns:p="http://schemas.openxmlformats.org/presentationml/2006/main">
  <p:tag name="KSO_WM_UNIT_VALUE" val="973*1727"/>
  <p:tag name="KSO_WM_UNIT_HIGHLIGHT" val="0"/>
  <p:tag name="KSO_WM_UNIT_DIAGRAM_ISNUMVISUAL" val="0"/>
  <p:tag name="KSO_WM_UNIT_DIAGRAM_ISREFERUNIT" val="0"/>
  <p:tag name="KSO_WM_UNIT_TYPE" val="d"/>
  <p:tag name="KSO_WM_UNIT_INDEX" val="1"/>
  <p:tag name="KSO_WM_UNIT_ID" val="diagram20229733_1*d*1"/>
  <p:tag name="KSO_WM_TEMPLATE_CATEGORY" val="diagram"/>
  <p:tag name="KSO_WM_TEMPLATE_INDEX" val="2022973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4d9377a4f890414caff225789e7d518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1059674dc1914c19b599b9226307c828"/>
  <p:tag name="KSO_WM_UNIT_PLACING_PICTURE" val="1059674dc1914c19b599b9226307c828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39b0f7f0c9383becde7b21b"/>
  <p:tag name="KSO_WM_TEMPLATE_ASSEMBLE_GROUPID" val="639b0f7f0c9383becde7b21b"/>
  <p:tag name="KSO_WM_UNIT_PLACING_PICTURE_USER_VIEWPORT" val="{&quot;height&quot;:2550.0173228346457,&quot;width&quot;:5202.148031496063}"/>
  <p:tag name="KSO_WM_UNIT_PLACING_PICTURE_INFO" val="{&quot;code&quot;:&quot;A[1]&quot;,&quot;full_picture&quot;:true,&quot;last_full_picture&quot;:&quot;A[1]&quot;,&quot;margin&quot;:{&quot;left&quot;:114.72958128020832,&quot;right&quot;:115.16602264487688},&quot;scheme&quot;:&quot;2-0&quot;,&quot;spacing&quot;:5}"/>
  <p:tag name="KSO_WM_UNIT_PLACING_PICTURE_USER_VIEWPORT_SMARTMENU" val="{&quot;height&quot;:2550.01700265067,&quot;width&quot;:5202.147735951421}"/>
  <p:tag name="KSO_WM_UNIT_PLACING_PICTURE_USER_RELATIVERECTANGLE_SMARTMENU" val="{&quot;bottom&quot;:0,&quot;left&quot;:0,&quot;right&quot;:0,&quot;top&quot;:0}"/>
</p:tagLst>
</file>

<file path=ppt/tags/tag426.xml><?xml version="1.0" encoding="utf-8"?>
<p:tagLst xmlns:p="http://schemas.openxmlformats.org/presentationml/2006/main">
  <p:tag name="KSO_WM_SLIDE_ID" val="diagram20229733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9733"/>
  <p:tag name="KSO_WM_SLIDE_TYPE" val="text"/>
  <p:tag name="KSO_WM_SLIDE_SUBTYPE" val="picTxt"/>
  <p:tag name="KSO_WM_SLIDE_SIZE" val="886*540"/>
  <p:tag name="KSO_WM_SLIDE_POSITION" val="0*0"/>
  <p:tag name="KSO_WM_SLIDE_LAYOUT" val="a_d_f"/>
  <p:tag name="KSO_WM_SLIDE_LAYOUT_CNT" val="1_1_1"/>
  <p:tag name="KSO_WM_SPECIAL_SOURCE" val="bdnull"/>
  <p:tag name="KSO_WM_SLIDE_LAYOUT_INFO" val="{&quot;direction&quot;:1,&quot;id&quot;:&quot;2022-12-15T20:13:51&quot;,&quot;maxSize&quot;:{&quot;size1&quot;:41.2},&quot;minSize&quot;:{&quot;size1&quot;:33.7},&quot;normalSize&quot;:{&quot;size1&quot;:35.41875000000001},&quot;subLayout&quot;:[{&quot;backgroundInfo&quot;:[{&quot;bottom&quot;:0,&quot;bottomAbs&quot;:false,&quot;left&quot;:0,&quot;leftAbs&quot;:false,&quot;right&quot;:0,&quot;rightAbs&quot;:false,&quot;top&quot;:0,&quot;topAbs&quot;:false,&quot;type&quot;:&quot;leftRight&quot;}],&quot;id&quot;:&quot;2022-12-15T20:13:51&quot;,&quot;maxSize&quot;:{&quot;size1&quot;:70},&quot;minSize&quot;:{&quot;size1&quot;:24.4},&quot;normalSize&quot;:{&quot;size1&quot;:30.099999999999994},&quot;subLayout&quot;:[{&quot;id&quot;:&quot;2022-12-15T20:13:51&quot;,&quot;margin&quot;:{&quot;bottom&quot;:0.02600000612437725,&quot;left&quot;:1.2699999809265137,&quot;right&quot;:1.2699999809265137,&quot;top&quot;:1.6929999589920044},&quot;type&quot;:0},{&quot;id&quot;:&quot;2022-12-15T20:13:51&quot;,&quot;margin&quot;:{&quot;bottom&quot;:1.6929999589920044,&quot;left&quot;:1.2699999809265137,&quot;right&quot;:1.2699999809265137,&quot;top&quot;:0.8199999928474426},&quot;type&quot;:0}],&quot;type&quot;:0},{&quot;id&quot;:&quot;2022-12-15T20:13:51&quot;,&quot;margin&quot;:{&quot;bottom&quot;:1.6929999589920044,&quot;left&quot;:1.6929999589920044,&quot;right&quot;:1.6929999589920044,&quot;top&quot;:1.6929999589920044},&quot;type&quot;:0}],&quot;type&quot;:0}"/>
  <p:tag name="KSO_WM_SLIDE_BACKGROUND" val="[&quot;leftRight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caf2f998712faa657a542"/>
  <p:tag name="KSO_WM_CHIP_FILLPROP" val="[[{&quot;text_align&quot;:&quot;lb&quot;,&quot;text_direction&quot;:&quot;horizontal&quot;,&quot;support_big_font&quot;:false,&quot;picture_toward&quot;:0,&quot;picture_dockside&quot;:[],&quot;fill_id&quot;:&quot;0225a0da544a47ff86a9118303bddb87&quot;,&quot;fill_align&quot;:&quot;lb&quot;,&quot;chip_types&quot;:[&quot;text&quot;,&quot;header&quot;]},{&quot;text_align&quot;:&quot;lt&quot;,&quot;text_direction&quot;:&quot;horizontal&quot;,&quot;support_big_font&quot;:false,&quot;picture_toward&quot;:0,&quot;picture_dockside&quot;:[],&quot;fill_id&quot;:&quot;992797c1661747f09e07c78fa79955c3&quot;,&quot;fill_align&quot;:&quot;lt&quot;,&quot;chip_types&quot;:[&quot;text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0829cf37f72e4d7bad062c0a24a4eaae&quot;,&quot;fill_align&quot;:&quot;cm&quot;,&quot;chip_types&quot;:[&quot;diagram&quot;,&quot;pictext&quot;,&quot;text&quot;,&quot;picture&quot;,&quot;chart&quot;,&quot;table&quot;,&quot;video&quot;]}]]"/>
  <p:tag name="KSO_WM_CHIP_DECFILLPROP" val="[]"/>
  <p:tag name="FIXED_XID_TMP" val="5fab54f0341d2fac3cfce989"/>
  <p:tag name="KSO_WM_CHIP_GROUPID" val="5fab54f0341d2fac3cfce989"/>
  <p:tag name="KSO_WM_SLIDE_BK_DARK_LIGHT" val="2"/>
  <p:tag name="KSO_WM_SLIDE_BACKGROUND_TYPE" val="leftRight"/>
  <p:tag name="KSO_WM_SLIDE_SUPPORT_FEATURE_TYPE" val="3"/>
  <p:tag name="KSO_WM_TEMPLATE_ASSEMBLE_XID" val="639b0f7f0c9383becde7b21b"/>
  <p:tag name="KSO_WM_TEMPLATE_ASSEMBLE_GROUPID" val="639b0f7f0c9383becde7b21b"/>
</p:tagLst>
</file>

<file path=ppt/tags/tag4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DIAGRAM_GROUP_CODE" val="q1-1"/>
  <p:tag name="KSO_WM_TEMPLATE_INDEX" val="20231850"/>
  <p:tag name="KSO_WM_UNIT_ID" val="_7*a*1"/>
  <p:tag name="KSO_WM_UNIT_TEXT_FILL_FORE_SCHEMECOLOR_INDEX" val="13"/>
  <p:tag name="KSO_WM_UNIT_TEXT_FILL_TYPE" val="1"/>
  <p:tag name="KSO_WM_UNIT_USESOURCEFORMAT_APPLY" val="0"/>
  <p:tag name="KSO_WM_UNIT_PRESET_TEXT" val="单击此处添加标题"/>
  <p:tag name="KSO_WM_UNIT_VALUE" val="10"/>
  <p:tag name="KSO_WM_UNIT_CONTENT_GROUP_TYPE" val="titlestyle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60_1*q_i*1_4"/>
  <p:tag name="KSO_WM_TEMPLATE_CATEGORY" val="diagram"/>
  <p:tag name="KSO_WM_TEMPLATE_INDEX" val="20231660"/>
  <p:tag name="KSO_WM_UNIT_LAYERLEVEL" val="1_1"/>
  <p:tag name="KSO_WM_TAG_VERSION" val="3.0"/>
  <p:tag name="KSO_WM_BEAUTIFY_FLAG" val="#wm#"/>
  <p:tag name="KSO_WM_UNIT_TYPE" val="q_i"/>
  <p:tag name="KSO_WM_UNIT_INDEX" val="1_4"/>
  <p:tag name="KSO_WM_DIAGRAM_GROUP_CODE" val="q1-1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gradient&quot;:[{&quot;brightness&quot;:0.4000000059604645,&quot;colorType&quot;:1,&quot;foreColorIndex&quot;:5,&quot;pos&quot;:0,&quot;transparency&quot;:0.6000000238418579},{&quot;brightness&quot;:0.4000000059604645,&quot;colorType&quot;:1,&quot;foreColorIndex&quot;:5,&quot;pos&quot;:1,&quot;transparency&quot;: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3"/>
  <p:tag name="KSO_WM_UNIT_USESOURCEFORMAT_APPLY" val="0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60_1*q_i*1_3"/>
  <p:tag name="KSO_WM_TEMPLATE_CATEGORY" val="diagram"/>
  <p:tag name="KSO_WM_TEMPLATE_INDEX" val="20231660"/>
  <p:tag name="KSO_WM_UNIT_LAYERLEVEL" val="1_1"/>
  <p:tag name="KSO_WM_TAG_VERSION" val="3.0"/>
  <p:tag name="KSO_WM_BEAUTIFY_FLAG" val="#wm#"/>
  <p:tag name="KSO_WM_UNIT_TYPE" val="q_i"/>
  <p:tag name="KSO_WM_UNIT_INDEX" val="1_3"/>
  <p:tag name="KSO_WM_DIAGRAM_GROUP_CODE" val="q1-1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.43799999356269836,&quot;transparency&quot;:0.30000001192092896},{&quot;brightness&quot;:0,&quot;colorType&quot;:1,&quot;foreColorIndex&quot;:5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LINE_FORE_SCHEMECOLOR_INDEX" val="5"/>
  <p:tag name="KSO_WM_UNIT_USESOURCEFORMAT_APPLY" val="0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60_1*q_i*1_2"/>
  <p:tag name="KSO_WM_TEMPLATE_CATEGORY" val="diagram"/>
  <p:tag name="KSO_WM_TEMPLATE_INDEX" val="20231660"/>
  <p:tag name="KSO_WM_UNIT_LAYERLEVEL" val="1_1"/>
  <p:tag name="KSO_WM_TAG_VERSION" val="3.0"/>
  <p:tag name="KSO_WM_BEAUTIFY_FLAG" val="#wm#"/>
  <p:tag name="KSO_WM_UNIT_TYPE" val="q_i"/>
  <p:tag name="KSO_WM_UNIT_INDEX" val="1_2"/>
  <p:tag name="KSO_WM_DIAGRAM_GROUP_CODE" val="q1-1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LINE_FORE_SCHEMECOLOR_INDEX" val="5"/>
  <p:tag name="KSO_WM_UNIT_USESOURCEFORMAT_APPLY" val="0"/>
</p:tagLst>
</file>

<file path=ppt/tags/tag4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60_1*q_i*1_1"/>
  <p:tag name="KSO_WM_TEMPLATE_CATEGORY" val="diagram"/>
  <p:tag name="KSO_WM_TEMPLATE_INDEX" val="20231660"/>
  <p:tag name="KSO_WM_UNIT_LAYERLEVEL" val="1_1"/>
  <p:tag name="KSO_WM_TAG_VERSION" val="3.0"/>
  <p:tag name="KSO_WM_BEAUTIFY_FLAG" val="#wm#"/>
  <p:tag name="KSO_WM_UNIT_TYPE" val="q_i"/>
  <p:tag name="KSO_WM_UNIT_INDEX" val="1_1"/>
  <p:tag name="KSO_WM_DIAGRAM_GROUP_CODE" val="q1-1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0.4659999907016754,&quot;transparency&quot;:0.7200000286102295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LINE_FORE_SCHEMECOLOR_INDEX" val="5"/>
  <p:tag name="KSO_WM_UNIT_USESOURCEFORMAT_APPLY" val="0"/>
</p:tagLst>
</file>

<file path=ppt/tags/tag4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q_h_i"/>
  <p:tag name="KSO_WM_UNIT_INDEX" val="1_2_1"/>
  <p:tag name="KSO_WM_UNIT_ID" val="diagram20231660_1*q_h_i*1_2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4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q_h_i"/>
  <p:tag name="KSO_WM_UNIT_INDEX" val="1_1_1"/>
  <p:tag name="KSO_WM_UNIT_ID" val="diagram20231660_1*q_h_i*1_1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4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q_h_x"/>
  <p:tag name="KSO_WM_UNIT_INDEX" val="1_1_1"/>
  <p:tag name="KSO_WM_UNIT_ID" val="diagram20231660_1*q_h_x*1_1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UNIT_VALUE" val="54*50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2"/>
  <p:tag name="KSO_WM_UNIT_TEXT_FILL_TYPE" val="1"/>
  <p:tag name="KSO_WM_UNIT_USESOURCEFORMAT_APPLY" val="0"/>
</p:tagLst>
</file>

<file path=ppt/tags/tag43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q_h_f"/>
  <p:tag name="KSO_WM_UNIT_INDEX" val="1_1_1"/>
  <p:tag name="KSO_WM_UNIT_ID" val="diagram20231660_1*q_h_f*1_1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文字是您思想的提炼"/>
  <p:tag name="KSO_WM_UNIT_TEXT_FILL_FORE_SCHEMECOLOR_INDEX" val="1"/>
  <p:tag name="KSO_WM_UNIT_TEXT_FILL_TYPE" val="1"/>
  <p:tag name="KSO_WM_UNIT_USESOURCEFORMAT_APPLY" val="0"/>
</p:tagLst>
</file>

<file path=ppt/tags/tag43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q_h_a"/>
  <p:tag name="KSO_WM_UNIT_INDEX" val="1_1_1"/>
  <p:tag name="KSO_WM_UNIT_ID" val="diagram20231660_1*q_h_a*1_1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此处添加标题"/>
  <p:tag name="KSO_WM_UNIT_TEXT_FILL_FORE_SCHEMECOLOR_INDEX" val="1"/>
  <p:tag name="KSO_WM_UNIT_TEXT_FILL_TYPE" val="1"/>
  <p:tag name="KSO_WM_UNIT_USESOURCEFORMAT_APPLY" val="0"/>
</p:tagLst>
</file>

<file path=ppt/tags/tag43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q_h_f"/>
  <p:tag name="KSO_WM_UNIT_INDEX" val="1_2_1"/>
  <p:tag name="KSO_WM_UNIT_ID" val="diagram20231660_1*q_h_f*1_2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文字是您思想的提炼"/>
  <p:tag name="KSO_WM_UNIT_TEXT_FILL_FORE_SCHEMECOLOR_INDEX" val="1"/>
  <p:tag name="KSO_WM_UNIT_TEXT_FILL_TYPE" val="1"/>
  <p:tag name="KSO_WM_UNIT_USESOURCEFORMAT_APPLY" val="0"/>
</p:tagLst>
</file>

<file path=ppt/tags/tag4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q_h_a"/>
  <p:tag name="KSO_WM_UNIT_INDEX" val="1_2_1"/>
  <p:tag name="KSO_WM_UNIT_ID" val="diagram20231660_1*q_h_a*1_2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此处添加标题"/>
  <p:tag name="KSO_WM_UNIT_TEXT_FILL_FORE_SCHEMECOLOR_INDEX" val="1"/>
  <p:tag name="KSO_WM_UNIT_TEXT_FILL_TYPE" val="1"/>
  <p:tag name="KSO_WM_UNIT_USESOURCEFORMAT_APPLY" val="0"/>
</p:tagLst>
</file>

<file path=ppt/tags/tag4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q_h_x"/>
  <p:tag name="KSO_WM_UNIT_INDEX" val="1_2_1"/>
  <p:tag name="KSO_WM_UNIT_ID" val="diagram20231660_1*q_h_x*1_2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UNIT_VALUE" val="54*54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69.2612598425197,&quot;left&quot;:6.645748031496066,&quot;top&quot;:31.33874015748031,&quot;width&quot;:912.251769000676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2"/>
  <p:tag name="KSO_WM_UNIT_TEXT_FILL_TYPE" val="1"/>
  <p:tag name="KSO_WM_UNIT_USESOURCEFORMAT_APPLY" val="0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diag"/>
  <p:tag name="KSO_WM_SLIDE_SIZE" val="803.821*349.04"/>
  <p:tag name="KSO_WM_SLIDE_POSITION" val="77.9171*147.934"/>
  <p:tag name="KSO_WM_SLIDE_LAYOUT" val="a_q"/>
  <p:tag name="KSO_WM_SLIDE_LAYOUT_CNT" val="1_1"/>
  <p:tag name="KSO_WM_SPECIAL_SOURCE" val="bdnull"/>
  <p:tag name="ISLIDE.ICON" val="#369596;#136401;#391220;#405201;#369653;#370866;"/>
  <p:tag name="KSO_WM_DIAGRAM_GROUP_CODE" val="q1-1"/>
  <p:tag name="KSO_WM_SLIDE_DIAGTYPE" val="q"/>
  <p:tag name="KSO_WM_TEMPLATE_INDEX" val="20230897"/>
  <p:tag name="KSO_WM_TEMPLATE_SUBCATEGORY" val="0"/>
  <p:tag name="KSO_WM_SLIDE_INDEX" val="1"/>
  <p:tag name="KSO_WM_TAG_VERSION" val="3.0"/>
  <p:tag name="KSO_WM_SLIDE_ID" val="custom20231850_1"/>
  <p:tag name="KSO_WM_SLIDE_ITEM_CNT" val="5"/>
  <p:tag name="KSO_WM_SLIDE_THEME_ID" val="3302748"/>
  <p:tag name="KSO_WM_SLIDE_THEME_NAME" val="绿色简约风主题"/>
</p:tagLst>
</file>

<file path=ppt/tags/tag441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9_7*e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PART-05"/>
</p:tagLst>
</file>

<file path=ppt/tags/tag44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7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443.xml><?xml version="1.0" encoding="utf-8"?>
<p:tagLst xmlns:p="http://schemas.openxmlformats.org/presentationml/2006/main">
  <p:tag name="KSO_WM_SLIDE_ID" val="custom2023025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5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137.35&quot;,&quot;top&quot;:&quot;152.65&quot;,&quot;width&quot;:&quot;731.15&quot;,&quot;height&quot;:&quot;223.6&quot;}"/>
  <p:tag name="KSO_WM_SLIDE_THEME_ID" val="3302748"/>
  <p:tag name="KSO_WM_SLIDE_THEME_NAME" val="绿色简约风主题"/>
</p:tagLst>
</file>

<file path=ppt/tags/tag44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2481"/>
  <p:tag name="KSO_WM_UNIT_ID" val="_7*a*1"/>
  <p:tag name="KSO_WM_UNIT_PRESET_TEXT" val="单击此处添加标题"/>
  <p:tag name="KSO_WM_UNIT_TEXT_FILL_FORE_SCHEMECOLOR_INDEX" val="5"/>
  <p:tag name="KSO_WM_UNIT_TEXT_FILL_TYPE" val="1"/>
  <p:tag name="KSO_WM_UNIT_USESOURCEFORMAT_APPLY" val="0"/>
  <p:tag name="KSO_WM_UNIT_CONTENT_GROUP_TYPE" val="titlestyle"/>
</p:tagLst>
</file>

<file path=ppt/tags/tag4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2*l_h_d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721*692"/>
  <p:tag name="KSO_WM_UNIT_TYPE" val="l_h_d"/>
  <p:tag name="KSO_WM_UNIT_INDEX" val="1_2_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4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2*l_h_d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721*692"/>
  <p:tag name="KSO_WM_UNIT_TYPE" val="l_h_d"/>
  <p:tag name="KSO_WM_UNIT_INDEX" val="1_1_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4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2*l_h_d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719*692"/>
  <p:tag name="KSO_WM_UNIT_TYPE" val="l_h_d"/>
  <p:tag name="KSO_WM_UNIT_INDEX" val="1_3_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44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965_2*l_h_i*1_1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4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diagram20231965_2*l_h_i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01"/>
  <p:tag name="KSO_WM_UNIT_USESOURCEFORMAT_APPLY" val="0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965_2*l_h_f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项正文，文字是您思想的提炼，请尽量言简意赅的阐述您的观点，单击此处输入正文"/>
  <p:tag name="KSO_WM_UNIT_USESOURCEFORMAT_APPLY" val="0"/>
</p:tagLst>
</file>

<file path=ppt/tags/tag4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965_2*l_h_a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45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965_2*l_h_i*1_2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4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diagram20231965_2*l_h_i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02"/>
  <p:tag name="KSO_WM_UNIT_USESOURCEFORMAT_APPLY" val="0"/>
</p:tagLst>
</file>

<file path=ppt/tags/tag45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965_2*l_h_f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项正文，文字是您思想的提炼，请尽量言简意赅的阐述您的观点，单击此处输入正文"/>
  <p:tag name="KSO_WM_UNIT_USESOURCEFORMAT_APPLY" val="0"/>
</p:tagLst>
</file>

<file path=ppt/tags/tag45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965_2*l_h_a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45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965_2*l_h_i*1_3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4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diagram20231965_2*l_h_i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03"/>
  <p:tag name="KSO_WM_UNIT_USESOURCEFORMAT_APPLY" val="0"/>
</p:tagLst>
</file>

<file path=ppt/tags/tag45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965_2*l_h_f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项正文，文字是您思想的提炼，请尽量言简意赅的阐述您的观点，单击此处输入正文"/>
  <p:tag name="KSO_WM_UNIT_USESOURCEFORMAT_APPLY" val="0"/>
</p:tagLst>
</file>

<file path=ppt/tags/tag45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965_2*l_h_a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diag"/>
  <p:tag name="KSO_WM_SLIDE_SIZE" val="674.81*387.403"/>
  <p:tag name="KSO_WM_SLIDE_POSITION" val="256*85.0084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TEMPLATE_INDEX" val="20230897"/>
  <p:tag name="KSO_WM_TEMPLATE_SUBCATEGORY" val="0"/>
  <p:tag name="KSO_WM_SLIDE_INDEX" val="1"/>
  <p:tag name="KSO_WM_TAG_VERSION" val="3.0"/>
  <p:tag name="KSO_WM_SLIDE_ID" val="custom20232481_1"/>
  <p:tag name="KSO_WM_SLIDE_ITEM_CNT" val="2"/>
  <p:tag name="KSO_WM_SLIDE_THEME_ID" val="3302748"/>
  <p:tag name="KSO_WM_SLIDE_THEME_NAME" val="绿色简约风主题"/>
</p:tagLst>
</file>

<file path=ppt/tags/tag46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1939"/>
  <p:tag name="KSO_WM_UNIT_ID" val="_7*a*1"/>
  <p:tag name="KSO_WM_UNIT_TEXT_FILL_FORE_SCHEMECOLOR_INDEX" val="5"/>
  <p:tag name="KSO_WM_UNIT_TEXT_FILL_TYPE" val="1"/>
  <p:tag name="KSO_WM_UNIT_USESOURCEFORMAT_APPLY" val="0"/>
  <p:tag name="KSO_WM_UNIT_PRESET_TEXT" val="单击此处添加标题"/>
  <p:tag name="KSO_WM_UNIT_CONTENT_GROUP_TYPE" val="titlestyle"/>
</p:tagLst>
</file>

<file path=ppt/tags/tag462.xml><?xml version="1.0" encoding="utf-8"?>
<p:tagLst xmlns:p="http://schemas.openxmlformats.org/presentationml/2006/main">
  <p:tag name="KSO_WM_UNIT_VALUE" val="1436*146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1939_1*d*1"/>
  <p:tag name="KSO_WM_TEMPLATE_CATEGORY" val="custom"/>
  <p:tag name="KSO_WM_TEMPLATE_INDEX" val="20231939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0"/>
</p:tagLst>
</file>

<file path=ppt/tags/tag46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970_1*l_h_f*1_1_1"/>
  <p:tag name="KSO_WM_TEMPLATE_CATEGORY" val="diagram"/>
  <p:tag name="KSO_WM_TEMPLATE_INDEX" val="20231970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GROUP_CODE" val="l1-1"/>
  <p:tag name="KSO_WM_DIAGRAM_MAX_ITEMCNT" val="3"/>
  <p:tag name="KSO_WM_DIAGRAM_MIN_ITEMCNT" val="1"/>
  <p:tag name="KSO_WM_DIAGRAM_VIRTUALLY_FRAME" val="{&quot;height&quot;:318.2957480314961,&quot;left&quot;:54.400003051757814,&quot;top&quot;:134.5748818897638,&quot;width&quot;:267.149993896484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你的项正文，文字是您思想的提炼，请尽量言简意赅的阐述。单击此处输入你的项正，文字是您思想的提炼，请尽量言简意赅的阐述。"/>
  <p:tag name="KSO_WM_DIAGRAM_COLOR_TEXT_CAN_REMOVE" val="n"/>
  <p:tag name="KSO_WM_UNIT_USESOURCEFORMAT_APPLY" val="0"/>
</p:tagLst>
</file>

<file path=ppt/tags/tag4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970_1*l_h_a*1_1_1"/>
  <p:tag name="KSO_WM_TEMPLATE_CATEGORY" val="diagram"/>
  <p:tag name="KSO_WM_TEMPLATE_INDEX" val="20231970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GROUP_CODE" val="l1-1"/>
  <p:tag name="KSO_WM_DIAGRAM_MAX_ITEMCNT" val="3"/>
  <p:tag name="KSO_WM_DIAGRAM_MIN_ITEMCNT" val="1"/>
  <p:tag name="KSO_WM_DIAGRAM_VIRTUALLY_FRAME" val="{&quot;height&quot;:318.2957480314961,&quot;left&quot;:54.400003051757814,&quot;top&quot;:134.5748818897638,&quot;width&quot;:267.149993896484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_BRIGHTNESS" val="0"/>
  <p:tag name="KSO_WM_UNIT_TEXT_FILL_FORE_SCHEMECOLOR_INDEX" val="1"/>
  <p:tag name="KSO_WM_UNIT_TEXT_FILL_TYPE" val="1"/>
  <p:tag name="KSO_WM_UNIT_PRESET_TEXT" val="此处添加标题"/>
  <p:tag name="KSO_WM_DIAGRAM_COLOR_TEXT_CAN_REMOVE" val="n"/>
  <p:tag name="KSO_WM_UNIT_USESOURCEFORMAT_APPLY" val="0"/>
</p:tagLst>
</file>

<file path=ppt/tags/tag465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266.85*289.778"/>
  <p:tag name="KSO_WM_SLIDE_POSITION" val="54.55*162.92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897"/>
  <p:tag name="KSO_WM_TEMPLATE_SUBCATEGORY" val="0"/>
  <p:tag name="KSO_WM_SLIDE_INDEX" val="1"/>
  <p:tag name="KSO_WM_TAG_VERSION" val="3.0"/>
  <p:tag name="KSO_WM_SLIDE_ID" val="custom20231939_1"/>
  <p:tag name="KSO_WM_SLIDE_ITEM_CNT" val="2"/>
  <p:tag name="KSO_WM_SLIDE_THEME_ID" val="3302748"/>
  <p:tag name="KSO_WM_SLIDE_THEME_NAME" val="绿色简约风主题"/>
</p:tagLst>
</file>

<file path=ppt/tags/tag4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9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感谢您的观看"/>
</p:tagLst>
</file>

<file path=ppt/tags/tag46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59_9*f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SUBTYPE" val="b"/>
  <p:tag name="KSO_WM_UNIT_PRESET_TEXT" val="汇报人：WPS"/>
</p:tagLst>
</file>

<file path=ppt/tags/tag468.xml><?xml version="1.0" encoding="utf-8"?>
<p:tagLst xmlns:p="http://schemas.openxmlformats.org/presentationml/2006/main">
  <p:tag name="KSO_WM_SLIDE_ID" val="custom20230259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259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SLIDE_CONTENT_AREA" val="{&quot;left&quot;:&quot;115.4&quot;,&quot;top&quot;:&quot;60.95&quot;,&quot;width&quot;:&quot;732.2&quot;,&quot;height&quot;:&quot;372.4&quot;}"/>
  <p:tag name="KSO_WM_SLIDE_THEME_ID" val="3302748"/>
  <p:tag name="KSO_WM_SLIDE_THEME_NAME" val="绿色简约风主题"/>
</p:tagLst>
</file>

<file path=ppt/tags/tag469.xml><?xml version="1.0" encoding="utf-8"?>
<p:tagLst xmlns:p="http://schemas.openxmlformats.org/presentationml/2006/main">
  <p:tag name="commondata" val="eyJoZGlkIjoiNTZkNGExNzhlMGI4YjMyMTYxZDBmMjMwZWFhNjYxNWEifQ==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</p:tagLst>
</file>

<file path=ppt/tags/tag6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6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UNIT_CONTENT_GROUP_TYPE" val="contentchip"/>
</p:tagLst>
</file>

<file path=ppt/tags/tag6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  <p:tag name="KSO_WM_UNIT_CONTENT_GROUP_TYPE" val="contentchip"/>
</p:tagLst>
</file>

<file path=ppt/tags/tag6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6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69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SUBTYPE" val="b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6"/>
  <p:tag name="KSO_WM_UNIT_TEXT_FILL_TYPE" val="1"/>
  <p:tag name="KSO_WM_UNIT_CONTENT_GROUP_TYPE" val="contentchip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9.xml><?xml version="1.0" encoding="utf-8"?>
<p:tagLst xmlns:p="http://schemas.openxmlformats.org/presentationml/2006/main">
  <p:tag name="KSO_WM_UNIT_ISCONTENTSTITLE" val="1"/>
  <p:tag name="KSO_WM_UNIT_ISNUMDGMTITLE" val="0"/>
  <p:tag name="KSO_WM_UNIT_PRESET_TEXT" val="CONTENT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8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85.xml><?xml version="1.0" encoding="utf-8"?>
<p:tagLst xmlns:p="http://schemas.openxmlformats.org/presentationml/2006/main">
  <p:tag name="KSO_WM_UNIT_PRESET_TEXT" val="PART-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CONTENT_GROUP_TYPE" val="contentchip"/>
</p:tagLst>
</file>

<file path=ppt/tags/tag8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8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9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9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9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PRESET_TEXT" val="单击此处添加标题"/>
</p:tagLst>
</file>

<file path=ppt/tags/tag9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自定义 77">
      <a:dk1>
        <a:sysClr val="windowText" lastClr="000000"/>
      </a:dk1>
      <a:lt1>
        <a:sysClr val="window" lastClr="FFFFFF"/>
      </a:lt1>
      <a:dk2>
        <a:srgbClr val="283B19"/>
      </a:dk2>
      <a:lt2>
        <a:srgbClr val="E3EDE4"/>
      </a:lt2>
      <a:accent1>
        <a:srgbClr val="548235"/>
      </a:accent1>
      <a:accent2>
        <a:srgbClr val="507952"/>
      </a:accent2>
      <a:accent3>
        <a:srgbClr val="4C706E"/>
      </a:accent3>
      <a:accent4>
        <a:srgbClr val="48688B"/>
      </a:accent4>
      <a:accent5>
        <a:srgbClr val="445FA7"/>
      </a:accent5>
      <a:accent6>
        <a:srgbClr val="4056C4"/>
      </a:accent6>
      <a:hlink>
        <a:srgbClr val="0563C1"/>
      </a:hlink>
      <a:folHlink>
        <a:srgbClr val="954F72"/>
      </a:folHlink>
    </a:clrScheme>
    <a:fontScheme name="自定义 21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自定义 77">
      <a:dk1>
        <a:sysClr val="windowText" lastClr="000000"/>
      </a:dk1>
      <a:lt1>
        <a:sysClr val="window" lastClr="FFFFFF"/>
      </a:lt1>
      <a:dk2>
        <a:srgbClr val="283B19"/>
      </a:dk2>
      <a:lt2>
        <a:srgbClr val="E3EDE4"/>
      </a:lt2>
      <a:accent1>
        <a:srgbClr val="548235"/>
      </a:accent1>
      <a:accent2>
        <a:srgbClr val="507952"/>
      </a:accent2>
      <a:accent3>
        <a:srgbClr val="4C706E"/>
      </a:accent3>
      <a:accent4>
        <a:srgbClr val="48688B"/>
      </a:accent4>
      <a:accent5>
        <a:srgbClr val="445FA7"/>
      </a:accent5>
      <a:accent6>
        <a:srgbClr val="4056C4"/>
      </a:accent6>
      <a:hlink>
        <a:srgbClr val="0563C1"/>
      </a:hlink>
      <a:folHlink>
        <a:srgbClr val="954F72"/>
      </a:folHlink>
    </a:clrScheme>
    <a:fontScheme name="自定义 21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">
  <a:themeElements>
    <a:clrScheme name="自定义 77">
      <a:dk1>
        <a:sysClr val="windowText" lastClr="000000"/>
      </a:dk1>
      <a:lt1>
        <a:sysClr val="window" lastClr="FFFFFF"/>
      </a:lt1>
      <a:dk2>
        <a:srgbClr val="283B19"/>
      </a:dk2>
      <a:lt2>
        <a:srgbClr val="E3EDE4"/>
      </a:lt2>
      <a:accent1>
        <a:srgbClr val="548235"/>
      </a:accent1>
      <a:accent2>
        <a:srgbClr val="507952"/>
      </a:accent2>
      <a:accent3>
        <a:srgbClr val="4C706E"/>
      </a:accent3>
      <a:accent4>
        <a:srgbClr val="48688B"/>
      </a:accent4>
      <a:accent5>
        <a:srgbClr val="445FA7"/>
      </a:accent5>
      <a:accent6>
        <a:srgbClr val="4056C4"/>
      </a:accent6>
      <a:hlink>
        <a:srgbClr val="0563C1"/>
      </a:hlink>
      <a:folHlink>
        <a:srgbClr val="954F72"/>
      </a:folHlink>
    </a:clrScheme>
    <a:fontScheme name="自定义 21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2028</Words>
  <Application>WPS 演示</Application>
  <PresentationFormat>宽屏</PresentationFormat>
  <Paragraphs>184</Paragraphs>
  <Slides>21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21</vt:i4>
      </vt:variant>
    </vt:vector>
  </HeadingPairs>
  <TitlesOfParts>
    <vt:vector size="37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微软雅黑 Light</vt:lpstr>
      <vt:lpstr>MiSans Normal</vt:lpstr>
      <vt:lpstr>MiSans Heavy</vt:lpstr>
      <vt:lpstr>Segoe Print</vt:lpstr>
      <vt:lpstr>Segoe UI</vt:lpstr>
      <vt:lpstr>WPS</vt:lpstr>
      <vt:lpstr>1_Office 主题</vt:lpstr>
      <vt:lpstr>2_Office 主题</vt:lpstr>
      <vt:lpstr>3_Office 主题</vt:lpstr>
      <vt:lpstr>水泥与矿粉2023年销售分析</vt:lpstr>
      <vt:lpstr>CONTENT</vt:lpstr>
      <vt:lpstr>销售概况</vt:lpstr>
      <vt:lpstr>总销售量</vt:lpstr>
      <vt:lpstr>PowerPoint 演示文稿</vt:lpstr>
      <vt:lpstr>月度销量变化</vt:lpstr>
      <vt:lpstr>客户需求分析</vt:lpstr>
      <vt:lpstr>客户需求量统计</vt:lpstr>
      <vt:lpstr>客户需求变化趋势</vt:lpstr>
      <vt:lpstr>销售经理贡献分析</vt:lpstr>
      <vt:lpstr>销售经理销量贡献</vt:lpstr>
      <vt:lpstr>销售经理销售额贡献</vt:lpstr>
      <vt:lpstr>销售预测</vt:lpstr>
      <vt:lpstr>年度总销量预测</vt:lpstr>
      <vt:lpstr>年度总销售额预测</vt:lpstr>
      <vt:lpstr>PowerPoint 演示文稿</vt:lpstr>
      <vt:lpstr>销量增长率预测</vt:lpstr>
      <vt:lpstr>总结与建议</vt:lpstr>
      <vt:lpstr>销售情况总结</vt:lpstr>
      <vt:lpstr>未来销售策略建议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ⶸAshe</cp:lastModifiedBy>
  <cp:revision>157</cp:revision>
  <dcterms:created xsi:type="dcterms:W3CDTF">2019-06-19T02:08:00Z</dcterms:created>
  <dcterms:modified xsi:type="dcterms:W3CDTF">2024-06-30T03:51:48Z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ICV">
    <vt:lpwstr>67EFE0FE33964642A4D9CF3AB3ED0F98_11</vt:lpwstr>
  </property>
</Properties>
</file>